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alena" initials="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430F-4252-48E2-A667-A733243015E7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06B-F481-4029-9E4C-EBA6259D656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9240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C06B-F481-4029-9E4C-EBA6259D656A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0016-0C3F-4F36-9D11-FEED7D735042}" type="datetimeFigureOut">
              <a:rPr lang="pt-PT" smtClean="0"/>
              <a:pPr/>
              <a:t>29-04-2014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0519-1C2A-40C6-BC84-3D502E29D8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155679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TEXTO DRAMÁTICO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1700808"/>
            <a:ext cx="72728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eralmente, o texto dramático divide-se em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cenas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(sempre que entra ou sai uma personagem) e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atos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(sempre que muda o cenário).</a:t>
            </a:r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6853" y="2924944"/>
            <a:ext cx="415066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628800"/>
            <a:ext cx="7560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escrita de um texto dramático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deve ter em conta alguns aspetos importantes:</a:t>
            </a:r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4486" y="2564904"/>
            <a:ext cx="2762802" cy="38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31840" y="2420888"/>
            <a:ext cx="496855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O 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ritmo dos diálogos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não deve ser monótono, sendo conveniente variar o tipo de frases usadas.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31840" y="3356992"/>
            <a:ext cx="496855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Deve ser empregue 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pontuação própria do discurso direto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de modo a aproximar-se da expressão oral.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131840" y="4365104"/>
            <a:ext cx="496855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O 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vocativo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deve ser utilizado como referência para os atores e o público, pois permite a identificação dos interlocutores.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131840" y="5373216"/>
            <a:ext cx="496855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PT" sz="17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 o conteúdo deve ser expresso nas falas e nas ações das personagens, pois e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ste tipo de texto 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não contém narrador</a:t>
            </a:r>
            <a:r>
              <a:rPr kumimoji="0" lang="pt-PT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ransition spd="slow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  <p:bldP spid="35843" grpId="0"/>
      <p:bldP spid="35844" grpId="0"/>
      <p:bldP spid="358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1844824"/>
            <a:ext cx="78843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texto dramático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t-PT" sz="2200" b="0" i="0" u="non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é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 base escrita de uma peça teatral.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528" y="3717032"/>
            <a:ext cx="44644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Ao lê-lo, podemos imaginar o cenário, a ação, as personagens e os diálogos, sobre um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palco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4623" y="2348880"/>
            <a:ext cx="267004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60" y="3242888"/>
            <a:ext cx="3600400" cy="28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15616" y="2204864"/>
            <a:ext cx="6048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 imaginação dos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leitores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espetadores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acompanha-nos nessa aventura!</a:t>
            </a:r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988840"/>
            <a:ext cx="4320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algn="just"/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pt-PT" sz="2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teatro</a:t>
            </a:r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é uma forma de arte muito antiga, com origens na Grécia. </a:t>
            </a:r>
            <a:endParaRPr lang="en-US" sz="2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61689" y="1988840"/>
            <a:ext cx="29170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10"/>
          <p:cNvSpPr/>
          <p:nvPr/>
        </p:nvSpPr>
        <p:spPr>
          <a:xfrm>
            <a:off x="611560" y="3645024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início, os atores usavam </a:t>
            </a:r>
            <a:r>
              <a:rPr lang="pt-PT" sz="2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máscaras</a:t>
            </a:r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as peças eram representadas em </a:t>
            </a:r>
            <a:r>
              <a:rPr lang="pt-PT" sz="2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anfiteatros</a:t>
            </a:r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ao ar livre.</a:t>
            </a:r>
            <a:r>
              <a:rPr lang="en-US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PT" sz="2200" dirty="0"/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1520" y="1700808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teatro continuou a ser uma importante forma de arte em várias épocas históricas, sendo uma atividade bastante popular.</a:t>
            </a:r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68960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3386235"/>
            <a:ext cx="3810837" cy="25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91683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Chama-se </a:t>
            </a:r>
            <a:r>
              <a:rPr lang="pt-PT" sz="22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texto dramático</a:t>
            </a:r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ao texto que é escrito para ser encenado e representado sob a forma de peça de teatro.</a:t>
            </a:r>
            <a:endParaRPr lang="pt-PT" sz="2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56992"/>
            <a:ext cx="4206806" cy="28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700808"/>
            <a:ext cx="75608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texto dramático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é constituído por dois elementos: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2636912"/>
            <a:ext cx="37444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Falas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das personagens, ou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diálogos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que devem ser ditos pelos atores.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5157192"/>
            <a:ext cx="75608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Indicações cénicas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ou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didascálias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que informam os atores, o encenador e o leitor sobre os vários elementos que caracterizam a peça.</a:t>
            </a: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69575" y="2420888"/>
            <a:ext cx="3819339" cy="25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772816"/>
            <a:ext cx="763284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Geralmente, o texto dramático contém algumas indicações cénicas iniciais, relativas ao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cenário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aos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adereços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que devem ser colocados em palco e ao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vestuário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(incluindo maquilhagem) que cada personagem deve exibir.</a:t>
            </a:r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3799552"/>
            <a:ext cx="3386455" cy="25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7944" y="3868189"/>
            <a:ext cx="3528392" cy="236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1844824"/>
            <a:ext cx="74168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diálogos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são divididos entre as personagens locutoras e interlocutoras, designadas pelos seus nomes, antes de cada fala.</a:t>
            </a:r>
          </a:p>
        </p:txBody>
      </p:sp>
      <p:sp>
        <p:nvSpPr>
          <p:cNvPr id="3" name="Rectângulo 2"/>
          <p:cNvSpPr/>
          <p:nvPr/>
        </p:nvSpPr>
        <p:spPr>
          <a:xfrm>
            <a:off x="539552" y="4077072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Ao longo do texto dramático, vão surgindo várias </a:t>
            </a:r>
            <a:r>
              <a:rPr lang="pt-PT" sz="2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indicações cénicas</a:t>
            </a:r>
            <a:r>
              <a:rPr lang="pt-PT" sz="2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colocadas entre parênteses ou em itálico.</a:t>
            </a:r>
            <a:endParaRPr lang="pt-PT" sz="2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552" y="3212976"/>
            <a:ext cx="6984776" cy="67710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9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CAPITÃO: </a:t>
            </a:r>
            <a:r>
              <a:rPr kumimoji="0" lang="pt-PT" sz="19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– Preparar para a abordagem! Mexam-se, seus animais!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552" y="5373216"/>
            <a:ext cx="6984776" cy="70788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CAPITÃO </a:t>
            </a:r>
            <a:r>
              <a:rPr kumimoji="0" lang="pt-PT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kumimoji="0" lang="pt-PT" sz="200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Dá de repente um salto</a:t>
            </a:r>
            <a:r>
              <a:rPr kumimoji="0" lang="pt-PT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kumimoji="0" lang="pt-PT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 – Terra, terra! Tudo a estibordo, tudo a estibordo!</a:t>
            </a:r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" grpId="0"/>
      <p:bldP spid="27650" grpId="1" animBg="1"/>
      <p:bldP spid="276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1700808"/>
            <a:ext cx="71287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As indicações cénicas referentes à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representação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dão informações sobre a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movimentação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dos atores em cena, os seus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gestos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ou as suas 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expressões</a:t>
            </a: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88977" y="2996952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700808"/>
            <a:ext cx="5544616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CENA 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PIRATA DA PERNA DE PAU</a:t>
            </a:r>
            <a:r>
              <a:rPr kumimoji="0" lang="pt-PT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t-PT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Terra à vista!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 ilha aproxima-se do barco. Por trás da ilha aparece o Rei. Tem um aspeto grotesco de rei do Carnaval.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PIRATA DA PERNA DE PAU</a:t>
            </a:r>
            <a:r>
              <a:rPr kumimoji="0" lang="pt-PT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Todos ao ataque. Eh! Eh! Abordagem!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 ilha e o barco chocam. O Pirata, de espada em punho, sai do barco. Os dois vagabundos seguem-no, medrosamente.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PIRATA DA PERNA DE PAU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t-PT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(dirigindo-se ao Rei, ameaçadoramente)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 Deita cá para fora todo o teu dinheirame, manipanço. Já! Já que tenho pressa.</a:t>
            </a:r>
          </a:p>
        </p:txBody>
      </p:sp>
      <p:sp>
        <p:nvSpPr>
          <p:cNvPr id="3" name="Chaveta à direita 2"/>
          <p:cNvSpPr/>
          <p:nvPr/>
        </p:nvSpPr>
        <p:spPr>
          <a:xfrm>
            <a:off x="5652120" y="4221088"/>
            <a:ext cx="360040" cy="79208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6156176" y="429309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Indicação  cénica</a:t>
            </a:r>
          </a:p>
        </p:txBody>
      </p:sp>
      <p:sp>
        <p:nvSpPr>
          <p:cNvPr id="8" name="Chaveta à direita 7"/>
          <p:cNvSpPr/>
          <p:nvPr/>
        </p:nvSpPr>
        <p:spPr>
          <a:xfrm>
            <a:off x="5580112" y="1988840"/>
            <a:ext cx="288032" cy="50405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6084168" y="1988840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Fala</a:t>
            </a:r>
            <a:r>
              <a:rPr lang="pt-PT" sz="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t-PT" sz="8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Diálogo</a:t>
            </a:r>
          </a:p>
        </p:txBody>
      </p:sp>
    </p:spTree>
  </p:cSld>
  <p:clrMapOvr>
    <a:masterClrMapping/>
  </p:clrMapOvr>
  <p:transition spd="slow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" grpId="0" animBg="1"/>
      <p:bldP spid="4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553</Words>
  <Application>Microsoft Office PowerPoint</Application>
  <PresentationFormat>Apresentação no Ecrã (4:3)</PresentationFormat>
  <Paragraphs>49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Office Theme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</vt:vector>
  </TitlesOfParts>
  <Company>LeYa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lborges</dc:creator>
  <cp:lastModifiedBy>Filomena</cp:lastModifiedBy>
  <cp:revision>50</cp:revision>
  <dcterms:created xsi:type="dcterms:W3CDTF">2011-03-10T10:15:49Z</dcterms:created>
  <dcterms:modified xsi:type="dcterms:W3CDTF">2014-04-29T11:02:09Z</dcterms:modified>
</cp:coreProperties>
</file>