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72" r:id="rId2"/>
    <p:sldId id="257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73" r:id="rId1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04" userDrawn="1">
          <p15:clr>
            <a:srgbClr val="A4A3A4"/>
          </p15:clr>
        </p15:guide>
        <p15:guide id="2" pos="158" userDrawn="1">
          <p15:clr>
            <a:srgbClr val="A4A3A4"/>
          </p15:clr>
        </p15:guide>
        <p15:guide id="3" pos="5602" userDrawn="1">
          <p15:clr>
            <a:srgbClr val="A4A3A4"/>
          </p15:clr>
        </p15:guide>
        <p15:guide id="4" orient="horz" pos="13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8E8"/>
    <a:srgbClr val="2F5597"/>
    <a:srgbClr val="A40000"/>
    <a:srgbClr val="005DA2"/>
    <a:srgbClr val="9999FF"/>
    <a:srgbClr val="FF6600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Estilo Médio 4 - Destaqu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BC89EF96-8CEA-46FF-86C4-4CE0E7609802}" styleName="Estilo Claro 3 - Destaqu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Estilo Claro 3 - Destaqu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456" y="150"/>
      </p:cViewPr>
      <p:guideLst>
        <p:guide orient="horz" pos="504"/>
        <p:guide pos="158"/>
        <p:guide pos="5602"/>
        <p:guide orient="horz" pos="13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F07A92-E503-4516-973E-D3D47807AE93}" type="doc">
      <dgm:prSet loTypeId="urn:microsoft.com/office/officeart/2005/8/layout/chevron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pt-PT"/>
        </a:p>
      </dgm:t>
    </dgm:pt>
    <dgm:pt modelId="{01A79D5C-3C6F-4955-8266-7F84CACB4B90}">
      <dgm:prSet phldrT="[Texto]" custT="1"/>
      <dgm:spPr>
        <a:solidFill>
          <a:srgbClr val="A40000"/>
        </a:solidFill>
        <a:ln>
          <a:solidFill>
            <a:srgbClr val="A40000"/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pt-PT" sz="1800" dirty="0" smtClean="0"/>
            <a:t>C1</a:t>
          </a:r>
          <a:endParaRPr lang="pt-PT" sz="1800" dirty="0"/>
        </a:p>
      </dgm:t>
    </dgm:pt>
    <dgm:pt modelId="{2838F0D6-363F-4A81-945D-80149409FFE2}" type="parTrans" cxnId="{4927AE8D-7C28-4B8A-8CAB-E77BFAAC4B39}">
      <dgm:prSet/>
      <dgm:spPr/>
      <dgm:t>
        <a:bodyPr/>
        <a:lstStyle/>
        <a:p>
          <a:pPr>
            <a:lnSpc>
              <a:spcPct val="100000"/>
            </a:lnSpc>
          </a:pPr>
          <a:endParaRPr lang="pt-PT" sz="1800"/>
        </a:p>
      </dgm:t>
    </dgm:pt>
    <dgm:pt modelId="{5BF8D0CA-DF73-4208-9364-69E152049AB9}" type="sibTrans" cxnId="{4927AE8D-7C28-4B8A-8CAB-E77BFAAC4B39}">
      <dgm:prSet/>
      <dgm:spPr/>
      <dgm:t>
        <a:bodyPr/>
        <a:lstStyle/>
        <a:p>
          <a:pPr>
            <a:lnSpc>
              <a:spcPct val="100000"/>
            </a:lnSpc>
          </a:pPr>
          <a:endParaRPr lang="pt-PT" sz="1800"/>
        </a:p>
      </dgm:t>
    </dgm:pt>
    <dgm:pt modelId="{46871624-2DFD-4CD6-B08D-917F34018CCD}">
      <dgm:prSet phldrT="[Texto]" custT="1"/>
      <dgm:spPr>
        <a:solidFill>
          <a:schemeClr val="bg1">
            <a:alpha val="90000"/>
          </a:schemeClr>
        </a:solidFill>
        <a:ln>
          <a:solidFill>
            <a:srgbClr val="A40000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pt-PT" sz="1800" dirty="0"/>
        </a:p>
      </dgm:t>
    </dgm:pt>
    <dgm:pt modelId="{165CEF39-9E77-47E4-9274-42DBC6C7FF71}" type="parTrans" cxnId="{586F584D-955C-47D5-BF6A-B3B13244344E}">
      <dgm:prSet/>
      <dgm:spPr/>
      <dgm:t>
        <a:bodyPr/>
        <a:lstStyle/>
        <a:p>
          <a:pPr>
            <a:lnSpc>
              <a:spcPct val="100000"/>
            </a:lnSpc>
          </a:pPr>
          <a:endParaRPr lang="pt-PT" sz="1800"/>
        </a:p>
      </dgm:t>
    </dgm:pt>
    <dgm:pt modelId="{3F93CAA8-1712-4071-A41F-AD4FB4727FF6}" type="sibTrans" cxnId="{586F584D-955C-47D5-BF6A-B3B13244344E}">
      <dgm:prSet/>
      <dgm:spPr/>
      <dgm:t>
        <a:bodyPr/>
        <a:lstStyle/>
        <a:p>
          <a:pPr>
            <a:lnSpc>
              <a:spcPct val="100000"/>
            </a:lnSpc>
          </a:pPr>
          <a:endParaRPr lang="pt-PT" sz="1800"/>
        </a:p>
      </dgm:t>
    </dgm:pt>
    <dgm:pt modelId="{4268B7AE-9737-4270-AAF0-CB78E04D1368}">
      <dgm:prSet phldrT="[Texto]" custT="1"/>
      <dgm:spPr>
        <a:solidFill>
          <a:srgbClr val="A40000"/>
        </a:solidFill>
        <a:ln>
          <a:solidFill>
            <a:srgbClr val="A40000"/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pt-PT" sz="1800" dirty="0" smtClean="0"/>
            <a:t>C4</a:t>
          </a:r>
          <a:endParaRPr lang="pt-PT" sz="1800" dirty="0"/>
        </a:p>
      </dgm:t>
    </dgm:pt>
    <dgm:pt modelId="{18C9F497-85BF-4181-BB54-FBFB69307A52}" type="parTrans" cxnId="{115935A9-9701-41C9-8690-FA18E6DEAB18}">
      <dgm:prSet/>
      <dgm:spPr/>
      <dgm:t>
        <a:bodyPr/>
        <a:lstStyle/>
        <a:p>
          <a:pPr>
            <a:lnSpc>
              <a:spcPct val="100000"/>
            </a:lnSpc>
          </a:pPr>
          <a:endParaRPr lang="pt-PT" sz="1800"/>
        </a:p>
      </dgm:t>
    </dgm:pt>
    <dgm:pt modelId="{9A2965A9-6D4D-4753-A53B-8C0ACE759305}" type="sibTrans" cxnId="{115935A9-9701-41C9-8690-FA18E6DEAB18}">
      <dgm:prSet/>
      <dgm:spPr/>
      <dgm:t>
        <a:bodyPr/>
        <a:lstStyle/>
        <a:p>
          <a:pPr>
            <a:lnSpc>
              <a:spcPct val="100000"/>
            </a:lnSpc>
          </a:pPr>
          <a:endParaRPr lang="pt-PT" sz="1800"/>
        </a:p>
      </dgm:t>
    </dgm:pt>
    <dgm:pt modelId="{236B4FE2-464D-47B0-BC9C-DD5BB01401D5}">
      <dgm:prSet custT="1"/>
      <dgm:spPr>
        <a:solidFill>
          <a:srgbClr val="A40000"/>
        </a:solidFill>
        <a:ln>
          <a:solidFill>
            <a:srgbClr val="A40000"/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pt-PT" sz="1800" dirty="0" smtClean="0"/>
            <a:t>C2</a:t>
          </a:r>
          <a:endParaRPr lang="pt-PT" sz="1800" dirty="0"/>
        </a:p>
      </dgm:t>
    </dgm:pt>
    <dgm:pt modelId="{C4AF26E9-2EDA-4C1E-82B0-F57D7A4D6851}" type="parTrans" cxnId="{C53B787C-7C8B-4470-AD50-560614C263A5}">
      <dgm:prSet/>
      <dgm:spPr/>
      <dgm:t>
        <a:bodyPr/>
        <a:lstStyle/>
        <a:p>
          <a:pPr>
            <a:lnSpc>
              <a:spcPct val="100000"/>
            </a:lnSpc>
          </a:pPr>
          <a:endParaRPr lang="pt-PT" sz="1800"/>
        </a:p>
      </dgm:t>
    </dgm:pt>
    <dgm:pt modelId="{00DAB50F-2143-4FB8-A1B4-77F827B755F1}" type="sibTrans" cxnId="{C53B787C-7C8B-4470-AD50-560614C263A5}">
      <dgm:prSet/>
      <dgm:spPr/>
      <dgm:t>
        <a:bodyPr/>
        <a:lstStyle/>
        <a:p>
          <a:pPr>
            <a:lnSpc>
              <a:spcPct val="100000"/>
            </a:lnSpc>
          </a:pPr>
          <a:endParaRPr lang="pt-PT" sz="1800"/>
        </a:p>
      </dgm:t>
    </dgm:pt>
    <dgm:pt modelId="{F979D78E-DF5A-4E46-A00D-98A33387B1B2}">
      <dgm:prSet custT="1"/>
      <dgm:spPr>
        <a:solidFill>
          <a:srgbClr val="A40000"/>
        </a:solidFill>
        <a:ln>
          <a:solidFill>
            <a:srgbClr val="A40000"/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pt-PT" sz="1800" dirty="0" smtClean="0"/>
            <a:t>C3</a:t>
          </a:r>
          <a:endParaRPr lang="pt-PT" sz="1800" dirty="0"/>
        </a:p>
      </dgm:t>
    </dgm:pt>
    <dgm:pt modelId="{64C74655-78ED-41E7-B7D9-3B56FE119E8E}" type="parTrans" cxnId="{019302D6-9EF3-4D08-A052-8D3915356ACE}">
      <dgm:prSet/>
      <dgm:spPr/>
      <dgm:t>
        <a:bodyPr/>
        <a:lstStyle/>
        <a:p>
          <a:pPr>
            <a:lnSpc>
              <a:spcPct val="100000"/>
            </a:lnSpc>
          </a:pPr>
          <a:endParaRPr lang="pt-PT" sz="1800"/>
        </a:p>
      </dgm:t>
    </dgm:pt>
    <dgm:pt modelId="{12217141-8817-45AB-8480-6F2AC9208CCF}" type="sibTrans" cxnId="{019302D6-9EF3-4D08-A052-8D3915356ACE}">
      <dgm:prSet/>
      <dgm:spPr/>
      <dgm:t>
        <a:bodyPr/>
        <a:lstStyle/>
        <a:p>
          <a:pPr>
            <a:lnSpc>
              <a:spcPct val="100000"/>
            </a:lnSpc>
          </a:pPr>
          <a:endParaRPr lang="pt-PT" sz="1800"/>
        </a:p>
      </dgm:t>
    </dgm:pt>
    <dgm:pt modelId="{D700271F-C85D-425B-A42B-2DF52B60D66B}">
      <dgm:prSet phldrT="[Texto]" custT="1"/>
      <dgm:spPr>
        <a:solidFill>
          <a:srgbClr val="A40000"/>
        </a:solidFill>
        <a:ln>
          <a:solidFill>
            <a:srgbClr val="A40000"/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pt-PT" sz="1800" dirty="0" smtClean="0"/>
            <a:t>C5</a:t>
          </a:r>
          <a:endParaRPr lang="pt-PT" sz="1800" dirty="0"/>
        </a:p>
      </dgm:t>
    </dgm:pt>
    <dgm:pt modelId="{A16F60BD-0B54-4FFB-81DF-0DE757396672}" type="sibTrans" cxnId="{0FF68AF8-00D4-480F-9041-614821D07FC3}">
      <dgm:prSet/>
      <dgm:spPr/>
      <dgm:t>
        <a:bodyPr/>
        <a:lstStyle/>
        <a:p>
          <a:pPr>
            <a:lnSpc>
              <a:spcPct val="100000"/>
            </a:lnSpc>
          </a:pPr>
          <a:endParaRPr lang="pt-PT" sz="1800"/>
        </a:p>
      </dgm:t>
    </dgm:pt>
    <dgm:pt modelId="{7E143104-C9AE-466F-8B64-C2D69FC69F23}" type="parTrans" cxnId="{0FF68AF8-00D4-480F-9041-614821D07FC3}">
      <dgm:prSet/>
      <dgm:spPr/>
      <dgm:t>
        <a:bodyPr/>
        <a:lstStyle/>
        <a:p>
          <a:pPr>
            <a:lnSpc>
              <a:spcPct val="100000"/>
            </a:lnSpc>
          </a:pPr>
          <a:endParaRPr lang="pt-PT" sz="1800"/>
        </a:p>
      </dgm:t>
    </dgm:pt>
    <dgm:pt modelId="{1CCE9985-1305-4FD7-8E21-99BE12E58E61}" type="pres">
      <dgm:prSet presAssocID="{E6F07A92-E503-4516-973E-D3D47807AE9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FD0DCB6-32B5-465B-9041-967149AB3F2B}" type="pres">
      <dgm:prSet presAssocID="{01A79D5C-3C6F-4955-8266-7F84CACB4B90}" presName="composite" presStyleCnt="0"/>
      <dgm:spPr/>
      <dgm:t>
        <a:bodyPr/>
        <a:lstStyle/>
        <a:p>
          <a:endParaRPr lang="pt-PT"/>
        </a:p>
      </dgm:t>
    </dgm:pt>
    <dgm:pt modelId="{84647210-5AEC-4D62-976F-299468BEE598}" type="pres">
      <dgm:prSet presAssocID="{01A79D5C-3C6F-4955-8266-7F84CACB4B90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48B655-FE84-4DB6-A491-B24E2F2B5450}" type="pres">
      <dgm:prSet presAssocID="{01A79D5C-3C6F-4955-8266-7F84CACB4B90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3399EDF-0542-4E4D-BBB3-EAA037CF34ED}" type="pres">
      <dgm:prSet presAssocID="{5BF8D0CA-DF73-4208-9364-69E152049AB9}" presName="sp" presStyleCnt="0"/>
      <dgm:spPr/>
      <dgm:t>
        <a:bodyPr/>
        <a:lstStyle/>
        <a:p>
          <a:endParaRPr lang="pt-PT"/>
        </a:p>
      </dgm:t>
    </dgm:pt>
    <dgm:pt modelId="{7C729998-CBE9-4120-BDB2-52843D1490AB}" type="pres">
      <dgm:prSet presAssocID="{236B4FE2-464D-47B0-BC9C-DD5BB01401D5}" presName="composite" presStyleCnt="0"/>
      <dgm:spPr/>
      <dgm:t>
        <a:bodyPr/>
        <a:lstStyle/>
        <a:p>
          <a:endParaRPr lang="pt-PT"/>
        </a:p>
      </dgm:t>
    </dgm:pt>
    <dgm:pt modelId="{AE8F2097-1A1B-4BDD-A4C9-C205621F999F}" type="pres">
      <dgm:prSet presAssocID="{236B4FE2-464D-47B0-BC9C-DD5BB01401D5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5F14A8-4A57-4D86-BFC9-36AA0689E312}" type="pres">
      <dgm:prSet presAssocID="{236B4FE2-464D-47B0-BC9C-DD5BB01401D5}" presName="descendantText" presStyleLbl="alignAcc1" presStyleIdx="1" presStyleCnt="5">
        <dgm:presLayoutVars>
          <dgm:bulletEnabled val="1"/>
        </dgm:presLayoutVars>
      </dgm:prSet>
      <dgm:spPr>
        <a:solidFill>
          <a:schemeClr val="bg1">
            <a:alpha val="90000"/>
          </a:schemeClr>
        </a:solidFill>
        <a:ln>
          <a:solidFill>
            <a:srgbClr val="A40000"/>
          </a:solidFill>
        </a:ln>
      </dgm:spPr>
      <dgm:t>
        <a:bodyPr/>
        <a:lstStyle/>
        <a:p>
          <a:endParaRPr lang="pt-PT"/>
        </a:p>
      </dgm:t>
    </dgm:pt>
    <dgm:pt modelId="{EC6A1EEA-0927-4335-B936-33DC2ABDA691}" type="pres">
      <dgm:prSet presAssocID="{00DAB50F-2143-4FB8-A1B4-77F827B755F1}" presName="sp" presStyleCnt="0"/>
      <dgm:spPr/>
      <dgm:t>
        <a:bodyPr/>
        <a:lstStyle/>
        <a:p>
          <a:endParaRPr lang="pt-PT"/>
        </a:p>
      </dgm:t>
    </dgm:pt>
    <dgm:pt modelId="{FED23723-F7C2-4B45-937E-8075622D2C05}" type="pres">
      <dgm:prSet presAssocID="{F979D78E-DF5A-4E46-A00D-98A33387B1B2}" presName="composite" presStyleCnt="0"/>
      <dgm:spPr/>
      <dgm:t>
        <a:bodyPr/>
        <a:lstStyle/>
        <a:p>
          <a:endParaRPr lang="pt-PT"/>
        </a:p>
      </dgm:t>
    </dgm:pt>
    <dgm:pt modelId="{B80FF8FE-84AD-4DAD-8288-05E60093DBA1}" type="pres">
      <dgm:prSet presAssocID="{F979D78E-DF5A-4E46-A00D-98A33387B1B2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6C2453-19B0-4C02-AC1B-B77451D61085}" type="pres">
      <dgm:prSet presAssocID="{F979D78E-DF5A-4E46-A00D-98A33387B1B2}" presName="descendantText" presStyleLbl="alignAcc1" presStyleIdx="2" presStyleCnt="5">
        <dgm:presLayoutVars>
          <dgm:bulletEnabled val="1"/>
        </dgm:presLayoutVars>
      </dgm:prSet>
      <dgm:spPr>
        <a:solidFill>
          <a:schemeClr val="bg1">
            <a:alpha val="90000"/>
          </a:schemeClr>
        </a:solidFill>
        <a:ln>
          <a:solidFill>
            <a:srgbClr val="A40000"/>
          </a:solidFill>
        </a:ln>
      </dgm:spPr>
      <dgm:t>
        <a:bodyPr/>
        <a:lstStyle/>
        <a:p>
          <a:endParaRPr lang="pt-PT"/>
        </a:p>
      </dgm:t>
    </dgm:pt>
    <dgm:pt modelId="{D2E07F6C-31C8-4F05-8E1F-39A59BADD169}" type="pres">
      <dgm:prSet presAssocID="{12217141-8817-45AB-8480-6F2AC9208CCF}" presName="sp" presStyleCnt="0"/>
      <dgm:spPr/>
      <dgm:t>
        <a:bodyPr/>
        <a:lstStyle/>
        <a:p>
          <a:endParaRPr lang="pt-PT"/>
        </a:p>
      </dgm:t>
    </dgm:pt>
    <dgm:pt modelId="{93A72534-3117-47A9-B9F6-4021064AE3E4}" type="pres">
      <dgm:prSet presAssocID="{4268B7AE-9737-4270-AAF0-CB78E04D1368}" presName="composite" presStyleCnt="0"/>
      <dgm:spPr/>
      <dgm:t>
        <a:bodyPr/>
        <a:lstStyle/>
        <a:p>
          <a:endParaRPr lang="pt-PT"/>
        </a:p>
      </dgm:t>
    </dgm:pt>
    <dgm:pt modelId="{B13468D0-00FF-4D6F-A50E-3AC69933D686}" type="pres">
      <dgm:prSet presAssocID="{4268B7AE-9737-4270-AAF0-CB78E04D1368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83452A-54C1-4E06-9B6C-5DDFC6295FC9}" type="pres">
      <dgm:prSet presAssocID="{4268B7AE-9737-4270-AAF0-CB78E04D1368}" presName="descendantText" presStyleLbl="alignAcc1" presStyleIdx="3" presStyleCnt="5">
        <dgm:presLayoutVars>
          <dgm:bulletEnabled val="1"/>
        </dgm:presLayoutVars>
      </dgm:prSet>
      <dgm:spPr>
        <a:solidFill>
          <a:schemeClr val="bg1">
            <a:alpha val="90000"/>
          </a:schemeClr>
        </a:solidFill>
        <a:ln>
          <a:solidFill>
            <a:srgbClr val="A40000"/>
          </a:solidFill>
        </a:ln>
      </dgm:spPr>
      <dgm:t>
        <a:bodyPr/>
        <a:lstStyle/>
        <a:p>
          <a:endParaRPr lang="pt-PT"/>
        </a:p>
      </dgm:t>
    </dgm:pt>
    <dgm:pt modelId="{AB8AC02F-3A56-41AE-8B5E-C6E8D61791BE}" type="pres">
      <dgm:prSet presAssocID="{9A2965A9-6D4D-4753-A53B-8C0ACE759305}" presName="sp" presStyleCnt="0"/>
      <dgm:spPr/>
      <dgm:t>
        <a:bodyPr/>
        <a:lstStyle/>
        <a:p>
          <a:endParaRPr lang="pt-PT"/>
        </a:p>
      </dgm:t>
    </dgm:pt>
    <dgm:pt modelId="{169797EF-6634-4A16-A777-4686E57C06DD}" type="pres">
      <dgm:prSet presAssocID="{D700271F-C85D-425B-A42B-2DF52B60D66B}" presName="composite" presStyleCnt="0"/>
      <dgm:spPr/>
      <dgm:t>
        <a:bodyPr/>
        <a:lstStyle/>
        <a:p>
          <a:endParaRPr lang="pt-PT"/>
        </a:p>
      </dgm:t>
    </dgm:pt>
    <dgm:pt modelId="{D900A4A8-4F70-4055-9885-2F4CCDBE5402}" type="pres">
      <dgm:prSet presAssocID="{D700271F-C85D-425B-A42B-2DF52B60D66B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DDB285E-F9A0-40A8-A66B-77A800767103}" type="pres">
      <dgm:prSet presAssocID="{D700271F-C85D-425B-A42B-2DF52B60D66B}" presName="descendantText" presStyleLbl="alignAcc1" presStyleIdx="4" presStyleCnt="5">
        <dgm:presLayoutVars>
          <dgm:bulletEnabled val="1"/>
        </dgm:presLayoutVars>
      </dgm:prSet>
      <dgm:spPr>
        <a:solidFill>
          <a:schemeClr val="bg1">
            <a:alpha val="90000"/>
          </a:schemeClr>
        </a:solidFill>
        <a:ln>
          <a:solidFill>
            <a:srgbClr val="A40000"/>
          </a:solidFill>
        </a:ln>
      </dgm:spPr>
      <dgm:t>
        <a:bodyPr/>
        <a:lstStyle/>
        <a:p>
          <a:endParaRPr lang="pt-PT"/>
        </a:p>
      </dgm:t>
    </dgm:pt>
  </dgm:ptLst>
  <dgm:cxnLst>
    <dgm:cxn modelId="{C53B787C-7C8B-4470-AD50-560614C263A5}" srcId="{E6F07A92-E503-4516-973E-D3D47807AE93}" destId="{236B4FE2-464D-47B0-BC9C-DD5BB01401D5}" srcOrd="1" destOrd="0" parTransId="{C4AF26E9-2EDA-4C1E-82B0-F57D7A4D6851}" sibTransId="{00DAB50F-2143-4FB8-A1B4-77F827B755F1}"/>
    <dgm:cxn modelId="{0D336D26-6C34-4E11-AA59-C29605D44036}" type="presOf" srcId="{46871624-2DFD-4CD6-B08D-917F34018CCD}" destId="{D648B655-FE84-4DB6-A491-B24E2F2B5450}" srcOrd="0" destOrd="0" presId="urn:microsoft.com/office/officeart/2005/8/layout/chevron2"/>
    <dgm:cxn modelId="{4927AE8D-7C28-4B8A-8CAB-E77BFAAC4B39}" srcId="{E6F07A92-E503-4516-973E-D3D47807AE93}" destId="{01A79D5C-3C6F-4955-8266-7F84CACB4B90}" srcOrd="0" destOrd="0" parTransId="{2838F0D6-363F-4A81-945D-80149409FFE2}" sibTransId="{5BF8D0CA-DF73-4208-9364-69E152049AB9}"/>
    <dgm:cxn modelId="{79007D47-2BDA-4200-B831-B1048A5E8B2B}" type="presOf" srcId="{D700271F-C85D-425B-A42B-2DF52B60D66B}" destId="{D900A4A8-4F70-4055-9885-2F4CCDBE5402}" srcOrd="0" destOrd="0" presId="urn:microsoft.com/office/officeart/2005/8/layout/chevron2"/>
    <dgm:cxn modelId="{21559699-7507-45B6-85B8-A726184113FD}" type="presOf" srcId="{E6F07A92-E503-4516-973E-D3D47807AE93}" destId="{1CCE9985-1305-4FD7-8E21-99BE12E58E61}" srcOrd="0" destOrd="0" presId="urn:microsoft.com/office/officeart/2005/8/layout/chevron2"/>
    <dgm:cxn modelId="{019302D6-9EF3-4D08-A052-8D3915356ACE}" srcId="{E6F07A92-E503-4516-973E-D3D47807AE93}" destId="{F979D78E-DF5A-4E46-A00D-98A33387B1B2}" srcOrd="2" destOrd="0" parTransId="{64C74655-78ED-41E7-B7D9-3B56FE119E8E}" sibTransId="{12217141-8817-45AB-8480-6F2AC9208CCF}"/>
    <dgm:cxn modelId="{0FF68AF8-00D4-480F-9041-614821D07FC3}" srcId="{E6F07A92-E503-4516-973E-D3D47807AE93}" destId="{D700271F-C85D-425B-A42B-2DF52B60D66B}" srcOrd="4" destOrd="0" parTransId="{7E143104-C9AE-466F-8B64-C2D69FC69F23}" sibTransId="{A16F60BD-0B54-4FFB-81DF-0DE757396672}"/>
    <dgm:cxn modelId="{115935A9-9701-41C9-8690-FA18E6DEAB18}" srcId="{E6F07A92-E503-4516-973E-D3D47807AE93}" destId="{4268B7AE-9737-4270-AAF0-CB78E04D1368}" srcOrd="3" destOrd="0" parTransId="{18C9F497-85BF-4181-BB54-FBFB69307A52}" sibTransId="{9A2965A9-6D4D-4753-A53B-8C0ACE759305}"/>
    <dgm:cxn modelId="{5837E974-4476-486B-A2B5-DB866481B98B}" type="presOf" srcId="{01A79D5C-3C6F-4955-8266-7F84CACB4B90}" destId="{84647210-5AEC-4D62-976F-299468BEE598}" srcOrd="0" destOrd="0" presId="urn:microsoft.com/office/officeart/2005/8/layout/chevron2"/>
    <dgm:cxn modelId="{586F584D-955C-47D5-BF6A-B3B13244344E}" srcId="{01A79D5C-3C6F-4955-8266-7F84CACB4B90}" destId="{46871624-2DFD-4CD6-B08D-917F34018CCD}" srcOrd="0" destOrd="0" parTransId="{165CEF39-9E77-47E4-9274-42DBC6C7FF71}" sibTransId="{3F93CAA8-1712-4071-A41F-AD4FB4727FF6}"/>
    <dgm:cxn modelId="{651DB07F-E4DB-4494-ABC1-CE3783B75059}" type="presOf" srcId="{236B4FE2-464D-47B0-BC9C-DD5BB01401D5}" destId="{AE8F2097-1A1B-4BDD-A4C9-C205621F999F}" srcOrd="0" destOrd="0" presId="urn:microsoft.com/office/officeart/2005/8/layout/chevron2"/>
    <dgm:cxn modelId="{8D0ED64C-1EA9-4E4B-880F-EC371E0E4CE9}" type="presOf" srcId="{4268B7AE-9737-4270-AAF0-CB78E04D1368}" destId="{B13468D0-00FF-4D6F-A50E-3AC69933D686}" srcOrd="0" destOrd="0" presId="urn:microsoft.com/office/officeart/2005/8/layout/chevron2"/>
    <dgm:cxn modelId="{9A1348B4-FE8B-4485-B0F9-3FCAC251C694}" type="presOf" srcId="{F979D78E-DF5A-4E46-A00D-98A33387B1B2}" destId="{B80FF8FE-84AD-4DAD-8288-05E60093DBA1}" srcOrd="0" destOrd="0" presId="urn:microsoft.com/office/officeart/2005/8/layout/chevron2"/>
    <dgm:cxn modelId="{E05A5FEA-B065-4FE7-8E01-B6C225E8DD52}" type="presParOf" srcId="{1CCE9985-1305-4FD7-8E21-99BE12E58E61}" destId="{9FD0DCB6-32B5-465B-9041-967149AB3F2B}" srcOrd="0" destOrd="0" presId="urn:microsoft.com/office/officeart/2005/8/layout/chevron2"/>
    <dgm:cxn modelId="{BEDEA4B4-605D-40E9-B20A-4F8ECE0D687E}" type="presParOf" srcId="{9FD0DCB6-32B5-465B-9041-967149AB3F2B}" destId="{84647210-5AEC-4D62-976F-299468BEE598}" srcOrd="0" destOrd="0" presId="urn:microsoft.com/office/officeart/2005/8/layout/chevron2"/>
    <dgm:cxn modelId="{9C764E5A-EE1E-4CE7-9214-B399B952A9F5}" type="presParOf" srcId="{9FD0DCB6-32B5-465B-9041-967149AB3F2B}" destId="{D648B655-FE84-4DB6-A491-B24E2F2B5450}" srcOrd="1" destOrd="0" presId="urn:microsoft.com/office/officeart/2005/8/layout/chevron2"/>
    <dgm:cxn modelId="{AACD7106-6331-4F33-A25D-074B4A7E9140}" type="presParOf" srcId="{1CCE9985-1305-4FD7-8E21-99BE12E58E61}" destId="{93399EDF-0542-4E4D-BBB3-EAA037CF34ED}" srcOrd="1" destOrd="0" presId="urn:microsoft.com/office/officeart/2005/8/layout/chevron2"/>
    <dgm:cxn modelId="{5DAB6C6C-6307-4BB2-88E2-1D4DFC7BA29E}" type="presParOf" srcId="{1CCE9985-1305-4FD7-8E21-99BE12E58E61}" destId="{7C729998-CBE9-4120-BDB2-52843D1490AB}" srcOrd="2" destOrd="0" presId="urn:microsoft.com/office/officeart/2005/8/layout/chevron2"/>
    <dgm:cxn modelId="{87E0CBD0-F5AC-4C21-AC7D-C18E794EC6F0}" type="presParOf" srcId="{7C729998-CBE9-4120-BDB2-52843D1490AB}" destId="{AE8F2097-1A1B-4BDD-A4C9-C205621F999F}" srcOrd="0" destOrd="0" presId="urn:microsoft.com/office/officeart/2005/8/layout/chevron2"/>
    <dgm:cxn modelId="{4E483D62-F2C4-414B-8ECF-EBBCBD8DA134}" type="presParOf" srcId="{7C729998-CBE9-4120-BDB2-52843D1490AB}" destId="{715F14A8-4A57-4D86-BFC9-36AA0689E312}" srcOrd="1" destOrd="0" presId="urn:microsoft.com/office/officeart/2005/8/layout/chevron2"/>
    <dgm:cxn modelId="{5BA09ADA-A738-4F4A-8E3B-61122ABE6516}" type="presParOf" srcId="{1CCE9985-1305-4FD7-8E21-99BE12E58E61}" destId="{EC6A1EEA-0927-4335-B936-33DC2ABDA691}" srcOrd="3" destOrd="0" presId="urn:microsoft.com/office/officeart/2005/8/layout/chevron2"/>
    <dgm:cxn modelId="{6E37BAAC-2908-4026-BFF1-0267967630C1}" type="presParOf" srcId="{1CCE9985-1305-4FD7-8E21-99BE12E58E61}" destId="{FED23723-F7C2-4B45-937E-8075622D2C05}" srcOrd="4" destOrd="0" presId="urn:microsoft.com/office/officeart/2005/8/layout/chevron2"/>
    <dgm:cxn modelId="{05D01050-8B99-41EE-9AD5-058BC83CE457}" type="presParOf" srcId="{FED23723-F7C2-4B45-937E-8075622D2C05}" destId="{B80FF8FE-84AD-4DAD-8288-05E60093DBA1}" srcOrd="0" destOrd="0" presId="urn:microsoft.com/office/officeart/2005/8/layout/chevron2"/>
    <dgm:cxn modelId="{15CE8CFF-2549-4D6D-993E-0F2D5F322131}" type="presParOf" srcId="{FED23723-F7C2-4B45-937E-8075622D2C05}" destId="{E26C2453-19B0-4C02-AC1B-B77451D61085}" srcOrd="1" destOrd="0" presId="urn:microsoft.com/office/officeart/2005/8/layout/chevron2"/>
    <dgm:cxn modelId="{5871A00E-E1F4-46EF-B084-F0BA918E18B9}" type="presParOf" srcId="{1CCE9985-1305-4FD7-8E21-99BE12E58E61}" destId="{D2E07F6C-31C8-4F05-8E1F-39A59BADD169}" srcOrd="5" destOrd="0" presId="urn:microsoft.com/office/officeart/2005/8/layout/chevron2"/>
    <dgm:cxn modelId="{1831108F-7DBD-41EE-A898-0014FBE26EBB}" type="presParOf" srcId="{1CCE9985-1305-4FD7-8E21-99BE12E58E61}" destId="{93A72534-3117-47A9-B9F6-4021064AE3E4}" srcOrd="6" destOrd="0" presId="urn:microsoft.com/office/officeart/2005/8/layout/chevron2"/>
    <dgm:cxn modelId="{080045C6-84AC-4116-97C1-BB6D414431DB}" type="presParOf" srcId="{93A72534-3117-47A9-B9F6-4021064AE3E4}" destId="{B13468D0-00FF-4D6F-A50E-3AC69933D686}" srcOrd="0" destOrd="0" presId="urn:microsoft.com/office/officeart/2005/8/layout/chevron2"/>
    <dgm:cxn modelId="{DFDC8FB2-F932-4C65-980D-1D54A9F4A77C}" type="presParOf" srcId="{93A72534-3117-47A9-B9F6-4021064AE3E4}" destId="{AD83452A-54C1-4E06-9B6C-5DDFC6295FC9}" srcOrd="1" destOrd="0" presId="urn:microsoft.com/office/officeart/2005/8/layout/chevron2"/>
    <dgm:cxn modelId="{02539269-BC0B-4A80-BBF2-3DE6DBFC7381}" type="presParOf" srcId="{1CCE9985-1305-4FD7-8E21-99BE12E58E61}" destId="{AB8AC02F-3A56-41AE-8B5E-C6E8D61791BE}" srcOrd="7" destOrd="0" presId="urn:microsoft.com/office/officeart/2005/8/layout/chevron2"/>
    <dgm:cxn modelId="{D3AA7963-433E-4B98-9FCF-120B409F6D42}" type="presParOf" srcId="{1CCE9985-1305-4FD7-8E21-99BE12E58E61}" destId="{169797EF-6634-4A16-A777-4686E57C06DD}" srcOrd="8" destOrd="0" presId="urn:microsoft.com/office/officeart/2005/8/layout/chevron2"/>
    <dgm:cxn modelId="{186A51E5-33D3-4DAB-AC1E-565D2F212316}" type="presParOf" srcId="{169797EF-6634-4A16-A777-4686E57C06DD}" destId="{D900A4A8-4F70-4055-9885-2F4CCDBE5402}" srcOrd="0" destOrd="0" presId="urn:microsoft.com/office/officeart/2005/8/layout/chevron2"/>
    <dgm:cxn modelId="{729BA0EB-481B-4196-B70E-4A2467E3DEBA}" type="presParOf" srcId="{169797EF-6634-4A16-A777-4686E57C06DD}" destId="{0DDB285E-F9A0-40A8-A66B-77A80076710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F07A92-E503-4516-973E-D3D47807AE93}" type="doc">
      <dgm:prSet loTypeId="urn:microsoft.com/office/officeart/2005/8/layout/chevron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pt-PT"/>
        </a:p>
      </dgm:t>
    </dgm:pt>
    <dgm:pt modelId="{01A79D5C-3C6F-4955-8266-7F84CACB4B90}">
      <dgm:prSet phldrT="[Texto]" custT="1"/>
      <dgm:spPr>
        <a:solidFill>
          <a:srgbClr val="A40000"/>
        </a:solidFill>
        <a:ln>
          <a:solidFill>
            <a:srgbClr val="A40000"/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pt-PT" sz="1800" dirty="0" smtClean="0"/>
            <a:t>C6</a:t>
          </a:r>
          <a:endParaRPr lang="pt-PT" sz="1800" dirty="0"/>
        </a:p>
      </dgm:t>
    </dgm:pt>
    <dgm:pt modelId="{2838F0D6-363F-4A81-945D-80149409FFE2}" type="parTrans" cxnId="{4927AE8D-7C28-4B8A-8CAB-E77BFAAC4B39}">
      <dgm:prSet/>
      <dgm:spPr/>
      <dgm:t>
        <a:bodyPr/>
        <a:lstStyle/>
        <a:p>
          <a:pPr>
            <a:lnSpc>
              <a:spcPct val="100000"/>
            </a:lnSpc>
          </a:pPr>
          <a:endParaRPr lang="pt-PT" sz="1800"/>
        </a:p>
      </dgm:t>
    </dgm:pt>
    <dgm:pt modelId="{5BF8D0CA-DF73-4208-9364-69E152049AB9}" type="sibTrans" cxnId="{4927AE8D-7C28-4B8A-8CAB-E77BFAAC4B39}">
      <dgm:prSet/>
      <dgm:spPr/>
      <dgm:t>
        <a:bodyPr/>
        <a:lstStyle/>
        <a:p>
          <a:pPr>
            <a:lnSpc>
              <a:spcPct val="100000"/>
            </a:lnSpc>
          </a:pPr>
          <a:endParaRPr lang="pt-PT" sz="1800"/>
        </a:p>
      </dgm:t>
    </dgm:pt>
    <dgm:pt modelId="{46871624-2DFD-4CD6-B08D-917F34018CCD}">
      <dgm:prSet phldrT="[Texto]" custT="1"/>
      <dgm:spPr>
        <a:solidFill>
          <a:schemeClr val="bg1">
            <a:alpha val="90000"/>
          </a:schemeClr>
        </a:solidFill>
        <a:ln>
          <a:solidFill>
            <a:srgbClr val="A40000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pt-PT" sz="1800" dirty="0"/>
        </a:p>
      </dgm:t>
    </dgm:pt>
    <dgm:pt modelId="{165CEF39-9E77-47E4-9274-42DBC6C7FF71}" type="parTrans" cxnId="{586F584D-955C-47D5-BF6A-B3B13244344E}">
      <dgm:prSet/>
      <dgm:spPr/>
      <dgm:t>
        <a:bodyPr/>
        <a:lstStyle/>
        <a:p>
          <a:pPr>
            <a:lnSpc>
              <a:spcPct val="100000"/>
            </a:lnSpc>
          </a:pPr>
          <a:endParaRPr lang="pt-PT" sz="1800"/>
        </a:p>
      </dgm:t>
    </dgm:pt>
    <dgm:pt modelId="{3F93CAA8-1712-4071-A41F-AD4FB4727FF6}" type="sibTrans" cxnId="{586F584D-955C-47D5-BF6A-B3B13244344E}">
      <dgm:prSet/>
      <dgm:spPr/>
      <dgm:t>
        <a:bodyPr/>
        <a:lstStyle/>
        <a:p>
          <a:pPr>
            <a:lnSpc>
              <a:spcPct val="100000"/>
            </a:lnSpc>
          </a:pPr>
          <a:endParaRPr lang="pt-PT" sz="1800"/>
        </a:p>
      </dgm:t>
    </dgm:pt>
    <dgm:pt modelId="{4268B7AE-9737-4270-AAF0-CB78E04D1368}">
      <dgm:prSet phldrT="[Texto]" custT="1"/>
      <dgm:spPr>
        <a:solidFill>
          <a:srgbClr val="A40000"/>
        </a:solidFill>
        <a:ln>
          <a:solidFill>
            <a:srgbClr val="A40000"/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pt-PT" sz="1800" dirty="0" smtClean="0"/>
            <a:t>C9</a:t>
          </a:r>
          <a:endParaRPr lang="pt-PT" sz="1800" dirty="0"/>
        </a:p>
      </dgm:t>
    </dgm:pt>
    <dgm:pt modelId="{18C9F497-85BF-4181-BB54-FBFB69307A52}" type="parTrans" cxnId="{115935A9-9701-41C9-8690-FA18E6DEAB18}">
      <dgm:prSet/>
      <dgm:spPr/>
      <dgm:t>
        <a:bodyPr/>
        <a:lstStyle/>
        <a:p>
          <a:pPr>
            <a:lnSpc>
              <a:spcPct val="100000"/>
            </a:lnSpc>
          </a:pPr>
          <a:endParaRPr lang="pt-PT" sz="1800"/>
        </a:p>
      </dgm:t>
    </dgm:pt>
    <dgm:pt modelId="{9A2965A9-6D4D-4753-A53B-8C0ACE759305}" type="sibTrans" cxnId="{115935A9-9701-41C9-8690-FA18E6DEAB18}">
      <dgm:prSet/>
      <dgm:spPr/>
      <dgm:t>
        <a:bodyPr/>
        <a:lstStyle/>
        <a:p>
          <a:pPr>
            <a:lnSpc>
              <a:spcPct val="100000"/>
            </a:lnSpc>
          </a:pPr>
          <a:endParaRPr lang="pt-PT" sz="1800"/>
        </a:p>
      </dgm:t>
    </dgm:pt>
    <dgm:pt modelId="{236B4FE2-464D-47B0-BC9C-DD5BB01401D5}">
      <dgm:prSet custT="1"/>
      <dgm:spPr>
        <a:solidFill>
          <a:srgbClr val="A40000"/>
        </a:solidFill>
        <a:ln>
          <a:solidFill>
            <a:srgbClr val="A40000"/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pt-PT" sz="1800" dirty="0" smtClean="0"/>
            <a:t>C7</a:t>
          </a:r>
          <a:endParaRPr lang="pt-PT" sz="1800" dirty="0"/>
        </a:p>
      </dgm:t>
    </dgm:pt>
    <dgm:pt modelId="{C4AF26E9-2EDA-4C1E-82B0-F57D7A4D6851}" type="parTrans" cxnId="{C53B787C-7C8B-4470-AD50-560614C263A5}">
      <dgm:prSet/>
      <dgm:spPr/>
      <dgm:t>
        <a:bodyPr/>
        <a:lstStyle/>
        <a:p>
          <a:pPr>
            <a:lnSpc>
              <a:spcPct val="100000"/>
            </a:lnSpc>
          </a:pPr>
          <a:endParaRPr lang="pt-PT" sz="1800"/>
        </a:p>
      </dgm:t>
    </dgm:pt>
    <dgm:pt modelId="{00DAB50F-2143-4FB8-A1B4-77F827B755F1}" type="sibTrans" cxnId="{C53B787C-7C8B-4470-AD50-560614C263A5}">
      <dgm:prSet/>
      <dgm:spPr/>
      <dgm:t>
        <a:bodyPr/>
        <a:lstStyle/>
        <a:p>
          <a:pPr>
            <a:lnSpc>
              <a:spcPct val="100000"/>
            </a:lnSpc>
          </a:pPr>
          <a:endParaRPr lang="pt-PT" sz="1800"/>
        </a:p>
      </dgm:t>
    </dgm:pt>
    <dgm:pt modelId="{F979D78E-DF5A-4E46-A00D-98A33387B1B2}">
      <dgm:prSet custT="1"/>
      <dgm:spPr>
        <a:solidFill>
          <a:srgbClr val="A40000"/>
        </a:solidFill>
        <a:ln>
          <a:solidFill>
            <a:srgbClr val="A40000"/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pt-PT" sz="1800" dirty="0" smtClean="0"/>
            <a:t>C8</a:t>
          </a:r>
          <a:endParaRPr lang="pt-PT" sz="1800" dirty="0"/>
        </a:p>
      </dgm:t>
    </dgm:pt>
    <dgm:pt modelId="{64C74655-78ED-41E7-B7D9-3B56FE119E8E}" type="parTrans" cxnId="{019302D6-9EF3-4D08-A052-8D3915356ACE}">
      <dgm:prSet/>
      <dgm:spPr/>
      <dgm:t>
        <a:bodyPr/>
        <a:lstStyle/>
        <a:p>
          <a:pPr>
            <a:lnSpc>
              <a:spcPct val="100000"/>
            </a:lnSpc>
          </a:pPr>
          <a:endParaRPr lang="pt-PT" sz="1800"/>
        </a:p>
      </dgm:t>
    </dgm:pt>
    <dgm:pt modelId="{12217141-8817-45AB-8480-6F2AC9208CCF}" type="sibTrans" cxnId="{019302D6-9EF3-4D08-A052-8D3915356ACE}">
      <dgm:prSet/>
      <dgm:spPr/>
      <dgm:t>
        <a:bodyPr/>
        <a:lstStyle/>
        <a:p>
          <a:pPr>
            <a:lnSpc>
              <a:spcPct val="100000"/>
            </a:lnSpc>
          </a:pPr>
          <a:endParaRPr lang="pt-PT" sz="1800"/>
        </a:p>
      </dgm:t>
    </dgm:pt>
    <dgm:pt modelId="{1CCE9985-1305-4FD7-8E21-99BE12E58E61}" type="pres">
      <dgm:prSet presAssocID="{E6F07A92-E503-4516-973E-D3D47807AE9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FD0DCB6-32B5-465B-9041-967149AB3F2B}" type="pres">
      <dgm:prSet presAssocID="{01A79D5C-3C6F-4955-8266-7F84CACB4B90}" presName="composite" presStyleCnt="0"/>
      <dgm:spPr/>
    </dgm:pt>
    <dgm:pt modelId="{84647210-5AEC-4D62-976F-299468BEE598}" type="pres">
      <dgm:prSet presAssocID="{01A79D5C-3C6F-4955-8266-7F84CACB4B90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D648B655-FE84-4DB6-A491-B24E2F2B5450}" type="pres">
      <dgm:prSet presAssocID="{01A79D5C-3C6F-4955-8266-7F84CACB4B90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3399EDF-0542-4E4D-BBB3-EAA037CF34ED}" type="pres">
      <dgm:prSet presAssocID="{5BF8D0CA-DF73-4208-9364-69E152049AB9}" presName="sp" presStyleCnt="0"/>
      <dgm:spPr/>
    </dgm:pt>
    <dgm:pt modelId="{7C729998-CBE9-4120-BDB2-52843D1490AB}" type="pres">
      <dgm:prSet presAssocID="{236B4FE2-464D-47B0-BC9C-DD5BB01401D5}" presName="composite" presStyleCnt="0"/>
      <dgm:spPr/>
    </dgm:pt>
    <dgm:pt modelId="{AE8F2097-1A1B-4BDD-A4C9-C205621F999F}" type="pres">
      <dgm:prSet presAssocID="{236B4FE2-464D-47B0-BC9C-DD5BB01401D5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715F14A8-4A57-4D86-BFC9-36AA0689E312}" type="pres">
      <dgm:prSet presAssocID="{236B4FE2-464D-47B0-BC9C-DD5BB01401D5}" presName="descendantText" presStyleLbl="alignAcc1" presStyleIdx="1" presStyleCnt="4">
        <dgm:presLayoutVars>
          <dgm:bulletEnabled val="1"/>
        </dgm:presLayoutVars>
      </dgm:prSet>
      <dgm:spPr>
        <a:solidFill>
          <a:schemeClr val="bg1">
            <a:alpha val="90000"/>
          </a:schemeClr>
        </a:solidFill>
        <a:ln>
          <a:solidFill>
            <a:srgbClr val="A40000"/>
          </a:solidFill>
        </a:ln>
      </dgm:spPr>
      <dgm:t>
        <a:bodyPr/>
        <a:lstStyle/>
        <a:p>
          <a:endParaRPr lang="pt-PT"/>
        </a:p>
      </dgm:t>
    </dgm:pt>
    <dgm:pt modelId="{EC6A1EEA-0927-4335-B936-33DC2ABDA691}" type="pres">
      <dgm:prSet presAssocID="{00DAB50F-2143-4FB8-A1B4-77F827B755F1}" presName="sp" presStyleCnt="0"/>
      <dgm:spPr/>
    </dgm:pt>
    <dgm:pt modelId="{FED23723-F7C2-4B45-937E-8075622D2C05}" type="pres">
      <dgm:prSet presAssocID="{F979D78E-DF5A-4E46-A00D-98A33387B1B2}" presName="composite" presStyleCnt="0"/>
      <dgm:spPr/>
    </dgm:pt>
    <dgm:pt modelId="{B80FF8FE-84AD-4DAD-8288-05E60093DBA1}" type="pres">
      <dgm:prSet presAssocID="{F979D78E-DF5A-4E46-A00D-98A33387B1B2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E26C2453-19B0-4C02-AC1B-B77451D61085}" type="pres">
      <dgm:prSet presAssocID="{F979D78E-DF5A-4E46-A00D-98A33387B1B2}" presName="descendantText" presStyleLbl="alignAcc1" presStyleIdx="2" presStyleCnt="4">
        <dgm:presLayoutVars>
          <dgm:bulletEnabled val="1"/>
        </dgm:presLayoutVars>
      </dgm:prSet>
      <dgm:spPr>
        <a:solidFill>
          <a:schemeClr val="bg1">
            <a:alpha val="90000"/>
          </a:schemeClr>
        </a:solidFill>
        <a:ln>
          <a:solidFill>
            <a:srgbClr val="A40000"/>
          </a:solidFill>
        </a:ln>
      </dgm:spPr>
      <dgm:t>
        <a:bodyPr/>
        <a:lstStyle/>
        <a:p>
          <a:endParaRPr lang="pt-PT"/>
        </a:p>
      </dgm:t>
    </dgm:pt>
    <dgm:pt modelId="{D2E07F6C-31C8-4F05-8E1F-39A59BADD169}" type="pres">
      <dgm:prSet presAssocID="{12217141-8817-45AB-8480-6F2AC9208CCF}" presName="sp" presStyleCnt="0"/>
      <dgm:spPr/>
    </dgm:pt>
    <dgm:pt modelId="{93A72534-3117-47A9-B9F6-4021064AE3E4}" type="pres">
      <dgm:prSet presAssocID="{4268B7AE-9737-4270-AAF0-CB78E04D1368}" presName="composite" presStyleCnt="0"/>
      <dgm:spPr/>
    </dgm:pt>
    <dgm:pt modelId="{B13468D0-00FF-4D6F-A50E-3AC69933D686}" type="pres">
      <dgm:prSet presAssocID="{4268B7AE-9737-4270-AAF0-CB78E04D1368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D83452A-54C1-4E06-9B6C-5DDFC6295FC9}" type="pres">
      <dgm:prSet presAssocID="{4268B7AE-9737-4270-AAF0-CB78E04D1368}" presName="descendantText" presStyleLbl="alignAcc1" presStyleIdx="3" presStyleCnt="4">
        <dgm:presLayoutVars>
          <dgm:bulletEnabled val="1"/>
        </dgm:presLayoutVars>
      </dgm:prSet>
      <dgm:spPr>
        <a:solidFill>
          <a:schemeClr val="bg1">
            <a:alpha val="90000"/>
          </a:schemeClr>
        </a:solidFill>
        <a:ln>
          <a:solidFill>
            <a:srgbClr val="A40000"/>
          </a:solidFill>
        </a:ln>
      </dgm:spPr>
      <dgm:t>
        <a:bodyPr/>
        <a:lstStyle/>
        <a:p>
          <a:endParaRPr lang="pt-PT"/>
        </a:p>
      </dgm:t>
    </dgm:pt>
  </dgm:ptLst>
  <dgm:cxnLst>
    <dgm:cxn modelId="{C53B787C-7C8B-4470-AD50-560614C263A5}" srcId="{E6F07A92-E503-4516-973E-D3D47807AE93}" destId="{236B4FE2-464D-47B0-BC9C-DD5BB01401D5}" srcOrd="1" destOrd="0" parTransId="{C4AF26E9-2EDA-4C1E-82B0-F57D7A4D6851}" sibTransId="{00DAB50F-2143-4FB8-A1B4-77F827B755F1}"/>
    <dgm:cxn modelId="{A9478F48-B492-4E19-B6F6-EBC022D9FC7C}" type="presOf" srcId="{01A79D5C-3C6F-4955-8266-7F84CACB4B90}" destId="{84647210-5AEC-4D62-976F-299468BEE598}" srcOrd="0" destOrd="0" presId="urn:microsoft.com/office/officeart/2005/8/layout/chevron2"/>
    <dgm:cxn modelId="{4927AE8D-7C28-4B8A-8CAB-E77BFAAC4B39}" srcId="{E6F07A92-E503-4516-973E-D3D47807AE93}" destId="{01A79D5C-3C6F-4955-8266-7F84CACB4B90}" srcOrd="0" destOrd="0" parTransId="{2838F0D6-363F-4A81-945D-80149409FFE2}" sibTransId="{5BF8D0CA-DF73-4208-9364-69E152049AB9}"/>
    <dgm:cxn modelId="{019302D6-9EF3-4D08-A052-8D3915356ACE}" srcId="{E6F07A92-E503-4516-973E-D3D47807AE93}" destId="{F979D78E-DF5A-4E46-A00D-98A33387B1B2}" srcOrd="2" destOrd="0" parTransId="{64C74655-78ED-41E7-B7D9-3B56FE119E8E}" sibTransId="{12217141-8817-45AB-8480-6F2AC9208CCF}"/>
    <dgm:cxn modelId="{115935A9-9701-41C9-8690-FA18E6DEAB18}" srcId="{E6F07A92-E503-4516-973E-D3D47807AE93}" destId="{4268B7AE-9737-4270-AAF0-CB78E04D1368}" srcOrd="3" destOrd="0" parTransId="{18C9F497-85BF-4181-BB54-FBFB69307A52}" sibTransId="{9A2965A9-6D4D-4753-A53B-8C0ACE759305}"/>
    <dgm:cxn modelId="{FAE6DAA5-DD3E-466D-9E61-B4127957D8C8}" type="presOf" srcId="{236B4FE2-464D-47B0-BC9C-DD5BB01401D5}" destId="{AE8F2097-1A1B-4BDD-A4C9-C205621F999F}" srcOrd="0" destOrd="0" presId="urn:microsoft.com/office/officeart/2005/8/layout/chevron2"/>
    <dgm:cxn modelId="{586F584D-955C-47D5-BF6A-B3B13244344E}" srcId="{01A79D5C-3C6F-4955-8266-7F84CACB4B90}" destId="{46871624-2DFD-4CD6-B08D-917F34018CCD}" srcOrd="0" destOrd="0" parTransId="{165CEF39-9E77-47E4-9274-42DBC6C7FF71}" sibTransId="{3F93CAA8-1712-4071-A41F-AD4FB4727FF6}"/>
    <dgm:cxn modelId="{AAA748B1-4240-4528-B38E-13B365448EE5}" type="presOf" srcId="{E6F07A92-E503-4516-973E-D3D47807AE93}" destId="{1CCE9985-1305-4FD7-8E21-99BE12E58E61}" srcOrd="0" destOrd="0" presId="urn:microsoft.com/office/officeart/2005/8/layout/chevron2"/>
    <dgm:cxn modelId="{694FE36A-5218-4311-942C-AD1263F2FFA0}" type="presOf" srcId="{46871624-2DFD-4CD6-B08D-917F34018CCD}" destId="{D648B655-FE84-4DB6-A491-B24E2F2B5450}" srcOrd="0" destOrd="0" presId="urn:microsoft.com/office/officeart/2005/8/layout/chevron2"/>
    <dgm:cxn modelId="{9F4718FE-32D9-427F-B10D-B9328C163050}" type="presOf" srcId="{F979D78E-DF5A-4E46-A00D-98A33387B1B2}" destId="{B80FF8FE-84AD-4DAD-8288-05E60093DBA1}" srcOrd="0" destOrd="0" presId="urn:microsoft.com/office/officeart/2005/8/layout/chevron2"/>
    <dgm:cxn modelId="{E662388B-2390-4D57-9517-5AB3757EF432}" type="presOf" srcId="{4268B7AE-9737-4270-AAF0-CB78E04D1368}" destId="{B13468D0-00FF-4D6F-A50E-3AC69933D686}" srcOrd="0" destOrd="0" presId="urn:microsoft.com/office/officeart/2005/8/layout/chevron2"/>
    <dgm:cxn modelId="{3C03B5C1-BD59-4940-81BF-B1D668BADA58}" type="presParOf" srcId="{1CCE9985-1305-4FD7-8E21-99BE12E58E61}" destId="{9FD0DCB6-32B5-465B-9041-967149AB3F2B}" srcOrd="0" destOrd="0" presId="urn:microsoft.com/office/officeart/2005/8/layout/chevron2"/>
    <dgm:cxn modelId="{FFB21C51-3B3F-4666-9445-B452CC4BF18B}" type="presParOf" srcId="{9FD0DCB6-32B5-465B-9041-967149AB3F2B}" destId="{84647210-5AEC-4D62-976F-299468BEE598}" srcOrd="0" destOrd="0" presId="urn:microsoft.com/office/officeart/2005/8/layout/chevron2"/>
    <dgm:cxn modelId="{C024D1F0-AACB-45A1-AE97-B368BAA47AA3}" type="presParOf" srcId="{9FD0DCB6-32B5-465B-9041-967149AB3F2B}" destId="{D648B655-FE84-4DB6-A491-B24E2F2B5450}" srcOrd="1" destOrd="0" presId="urn:microsoft.com/office/officeart/2005/8/layout/chevron2"/>
    <dgm:cxn modelId="{ED5B90E7-D0E4-4AC7-99FA-8BA0A4058EB4}" type="presParOf" srcId="{1CCE9985-1305-4FD7-8E21-99BE12E58E61}" destId="{93399EDF-0542-4E4D-BBB3-EAA037CF34ED}" srcOrd="1" destOrd="0" presId="urn:microsoft.com/office/officeart/2005/8/layout/chevron2"/>
    <dgm:cxn modelId="{E18EBAB7-A2B7-493E-A556-2F2B31752FC2}" type="presParOf" srcId="{1CCE9985-1305-4FD7-8E21-99BE12E58E61}" destId="{7C729998-CBE9-4120-BDB2-52843D1490AB}" srcOrd="2" destOrd="0" presId="urn:microsoft.com/office/officeart/2005/8/layout/chevron2"/>
    <dgm:cxn modelId="{E3BB8153-2FC8-49D2-9854-49C633FED12D}" type="presParOf" srcId="{7C729998-CBE9-4120-BDB2-52843D1490AB}" destId="{AE8F2097-1A1B-4BDD-A4C9-C205621F999F}" srcOrd="0" destOrd="0" presId="urn:microsoft.com/office/officeart/2005/8/layout/chevron2"/>
    <dgm:cxn modelId="{37B94560-3982-419F-986E-0220380C785A}" type="presParOf" srcId="{7C729998-CBE9-4120-BDB2-52843D1490AB}" destId="{715F14A8-4A57-4D86-BFC9-36AA0689E312}" srcOrd="1" destOrd="0" presId="urn:microsoft.com/office/officeart/2005/8/layout/chevron2"/>
    <dgm:cxn modelId="{8D7F6BD8-089F-44C0-939B-634A3CCCDA4D}" type="presParOf" srcId="{1CCE9985-1305-4FD7-8E21-99BE12E58E61}" destId="{EC6A1EEA-0927-4335-B936-33DC2ABDA691}" srcOrd="3" destOrd="0" presId="urn:microsoft.com/office/officeart/2005/8/layout/chevron2"/>
    <dgm:cxn modelId="{C2F504F8-33F1-4078-BA44-B172192B4B36}" type="presParOf" srcId="{1CCE9985-1305-4FD7-8E21-99BE12E58E61}" destId="{FED23723-F7C2-4B45-937E-8075622D2C05}" srcOrd="4" destOrd="0" presId="urn:microsoft.com/office/officeart/2005/8/layout/chevron2"/>
    <dgm:cxn modelId="{AB79843D-7679-498E-B855-397868B149FA}" type="presParOf" srcId="{FED23723-F7C2-4B45-937E-8075622D2C05}" destId="{B80FF8FE-84AD-4DAD-8288-05E60093DBA1}" srcOrd="0" destOrd="0" presId="urn:microsoft.com/office/officeart/2005/8/layout/chevron2"/>
    <dgm:cxn modelId="{7F85A997-C6C7-4DE5-8CC7-F8A424B4635F}" type="presParOf" srcId="{FED23723-F7C2-4B45-937E-8075622D2C05}" destId="{E26C2453-19B0-4C02-AC1B-B77451D61085}" srcOrd="1" destOrd="0" presId="urn:microsoft.com/office/officeart/2005/8/layout/chevron2"/>
    <dgm:cxn modelId="{6362F9A7-59E7-40F7-A8B8-803528C7B35A}" type="presParOf" srcId="{1CCE9985-1305-4FD7-8E21-99BE12E58E61}" destId="{D2E07F6C-31C8-4F05-8E1F-39A59BADD169}" srcOrd="5" destOrd="0" presId="urn:microsoft.com/office/officeart/2005/8/layout/chevron2"/>
    <dgm:cxn modelId="{D701036F-E196-42BE-AEC4-90616182EA73}" type="presParOf" srcId="{1CCE9985-1305-4FD7-8E21-99BE12E58E61}" destId="{93A72534-3117-47A9-B9F6-4021064AE3E4}" srcOrd="6" destOrd="0" presId="urn:microsoft.com/office/officeart/2005/8/layout/chevron2"/>
    <dgm:cxn modelId="{6A1B544E-A3D8-4280-BF08-8698C082A0C5}" type="presParOf" srcId="{93A72534-3117-47A9-B9F6-4021064AE3E4}" destId="{B13468D0-00FF-4D6F-A50E-3AC69933D686}" srcOrd="0" destOrd="0" presId="urn:microsoft.com/office/officeart/2005/8/layout/chevron2"/>
    <dgm:cxn modelId="{D9A4B8FD-2712-47F4-B2FC-D4402C844C8B}" type="presParOf" srcId="{93A72534-3117-47A9-B9F6-4021064AE3E4}" destId="{AD83452A-54C1-4E06-9B6C-5DDFC6295FC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647210-5AEC-4D62-976F-299468BEE598}">
      <dsp:nvSpPr>
        <dsp:cNvPr id="0" name=""/>
        <dsp:cNvSpPr/>
      </dsp:nvSpPr>
      <dsp:spPr>
        <a:xfrm rot="5400000">
          <a:off x="-80739" y="81825"/>
          <a:ext cx="538260" cy="376782"/>
        </a:xfrm>
        <a:prstGeom prst="chevron">
          <a:avLst/>
        </a:prstGeom>
        <a:solidFill>
          <a:srgbClr val="A40000"/>
        </a:solidFill>
        <a:ln w="12700" cap="flat" cmpd="sng" algn="ctr">
          <a:solidFill>
            <a:srgbClr val="A4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C1</a:t>
          </a:r>
          <a:endParaRPr lang="pt-PT" sz="1800" kern="1200" dirty="0"/>
        </a:p>
      </dsp:txBody>
      <dsp:txXfrm rot="-5400000">
        <a:off x="0" y="189477"/>
        <a:ext cx="376782" cy="161478"/>
      </dsp:txXfrm>
    </dsp:sp>
    <dsp:sp modelId="{D648B655-FE84-4DB6-A491-B24E2F2B5450}">
      <dsp:nvSpPr>
        <dsp:cNvPr id="0" name=""/>
        <dsp:cNvSpPr/>
      </dsp:nvSpPr>
      <dsp:spPr>
        <a:xfrm rot="5400000">
          <a:off x="1170581" y="-792711"/>
          <a:ext cx="350053" cy="1937650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rgbClr val="A4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PT" sz="1800" kern="1200" dirty="0"/>
        </a:p>
      </dsp:txBody>
      <dsp:txXfrm rot="-5400000">
        <a:off x="376783" y="18175"/>
        <a:ext cx="1920562" cy="315877"/>
      </dsp:txXfrm>
    </dsp:sp>
    <dsp:sp modelId="{AE8F2097-1A1B-4BDD-A4C9-C205621F999F}">
      <dsp:nvSpPr>
        <dsp:cNvPr id="0" name=""/>
        <dsp:cNvSpPr/>
      </dsp:nvSpPr>
      <dsp:spPr>
        <a:xfrm rot="5400000">
          <a:off x="-80739" y="486558"/>
          <a:ext cx="538260" cy="376782"/>
        </a:xfrm>
        <a:prstGeom prst="chevron">
          <a:avLst/>
        </a:prstGeom>
        <a:solidFill>
          <a:srgbClr val="A40000"/>
        </a:solidFill>
        <a:ln w="12700" cap="flat" cmpd="sng" algn="ctr">
          <a:solidFill>
            <a:srgbClr val="A4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C2</a:t>
          </a:r>
          <a:endParaRPr lang="pt-PT" sz="1800" kern="1200" dirty="0"/>
        </a:p>
      </dsp:txBody>
      <dsp:txXfrm rot="-5400000">
        <a:off x="0" y="594210"/>
        <a:ext cx="376782" cy="161478"/>
      </dsp:txXfrm>
    </dsp:sp>
    <dsp:sp modelId="{715F14A8-4A57-4D86-BFC9-36AA0689E312}">
      <dsp:nvSpPr>
        <dsp:cNvPr id="0" name=""/>
        <dsp:cNvSpPr/>
      </dsp:nvSpPr>
      <dsp:spPr>
        <a:xfrm rot="5400000">
          <a:off x="1170673" y="-388071"/>
          <a:ext cx="349869" cy="1937650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rgbClr val="A4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0FF8FE-84AD-4DAD-8288-05E60093DBA1}">
      <dsp:nvSpPr>
        <dsp:cNvPr id="0" name=""/>
        <dsp:cNvSpPr/>
      </dsp:nvSpPr>
      <dsp:spPr>
        <a:xfrm rot="5400000">
          <a:off x="-80739" y="891291"/>
          <a:ext cx="538260" cy="376782"/>
        </a:xfrm>
        <a:prstGeom prst="chevron">
          <a:avLst/>
        </a:prstGeom>
        <a:solidFill>
          <a:srgbClr val="A40000"/>
        </a:solidFill>
        <a:ln w="12700" cap="flat" cmpd="sng" algn="ctr">
          <a:solidFill>
            <a:srgbClr val="A4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C3</a:t>
          </a:r>
          <a:endParaRPr lang="pt-PT" sz="1800" kern="1200" dirty="0"/>
        </a:p>
      </dsp:txBody>
      <dsp:txXfrm rot="-5400000">
        <a:off x="0" y="998943"/>
        <a:ext cx="376782" cy="161478"/>
      </dsp:txXfrm>
    </dsp:sp>
    <dsp:sp modelId="{E26C2453-19B0-4C02-AC1B-B77451D61085}">
      <dsp:nvSpPr>
        <dsp:cNvPr id="0" name=""/>
        <dsp:cNvSpPr/>
      </dsp:nvSpPr>
      <dsp:spPr>
        <a:xfrm rot="5400000">
          <a:off x="1170673" y="16661"/>
          <a:ext cx="349869" cy="1937650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rgbClr val="A4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3468D0-00FF-4D6F-A50E-3AC69933D686}">
      <dsp:nvSpPr>
        <dsp:cNvPr id="0" name=""/>
        <dsp:cNvSpPr/>
      </dsp:nvSpPr>
      <dsp:spPr>
        <a:xfrm rot="5400000">
          <a:off x="-80739" y="1296024"/>
          <a:ext cx="538260" cy="376782"/>
        </a:xfrm>
        <a:prstGeom prst="chevron">
          <a:avLst/>
        </a:prstGeom>
        <a:solidFill>
          <a:srgbClr val="A40000"/>
        </a:solidFill>
        <a:ln w="12700" cap="flat" cmpd="sng" algn="ctr">
          <a:solidFill>
            <a:srgbClr val="A4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C4</a:t>
          </a:r>
          <a:endParaRPr lang="pt-PT" sz="1800" kern="1200" dirty="0"/>
        </a:p>
      </dsp:txBody>
      <dsp:txXfrm rot="-5400000">
        <a:off x="0" y="1403676"/>
        <a:ext cx="376782" cy="161478"/>
      </dsp:txXfrm>
    </dsp:sp>
    <dsp:sp modelId="{AD83452A-54C1-4E06-9B6C-5DDFC6295FC9}">
      <dsp:nvSpPr>
        <dsp:cNvPr id="0" name=""/>
        <dsp:cNvSpPr/>
      </dsp:nvSpPr>
      <dsp:spPr>
        <a:xfrm rot="5400000">
          <a:off x="1170673" y="421394"/>
          <a:ext cx="349869" cy="1937650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rgbClr val="A4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00A4A8-4F70-4055-9885-2F4CCDBE5402}">
      <dsp:nvSpPr>
        <dsp:cNvPr id="0" name=""/>
        <dsp:cNvSpPr/>
      </dsp:nvSpPr>
      <dsp:spPr>
        <a:xfrm rot="5400000">
          <a:off x="-80739" y="1700756"/>
          <a:ext cx="538260" cy="376782"/>
        </a:xfrm>
        <a:prstGeom prst="chevron">
          <a:avLst/>
        </a:prstGeom>
        <a:solidFill>
          <a:srgbClr val="A40000"/>
        </a:solidFill>
        <a:ln w="12700" cap="flat" cmpd="sng" algn="ctr">
          <a:solidFill>
            <a:srgbClr val="A4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C5</a:t>
          </a:r>
          <a:endParaRPr lang="pt-PT" sz="1800" kern="1200" dirty="0"/>
        </a:p>
      </dsp:txBody>
      <dsp:txXfrm rot="-5400000">
        <a:off x="0" y="1808408"/>
        <a:ext cx="376782" cy="161478"/>
      </dsp:txXfrm>
    </dsp:sp>
    <dsp:sp modelId="{0DDB285E-F9A0-40A8-A66B-77A800767103}">
      <dsp:nvSpPr>
        <dsp:cNvPr id="0" name=""/>
        <dsp:cNvSpPr/>
      </dsp:nvSpPr>
      <dsp:spPr>
        <a:xfrm rot="5400000">
          <a:off x="1170673" y="826127"/>
          <a:ext cx="349869" cy="1937650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rgbClr val="A4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647210-5AEC-4D62-976F-299468BEE598}">
      <dsp:nvSpPr>
        <dsp:cNvPr id="0" name=""/>
        <dsp:cNvSpPr/>
      </dsp:nvSpPr>
      <dsp:spPr>
        <a:xfrm rot="5400000">
          <a:off x="-90787" y="92744"/>
          <a:ext cx="605252" cy="423676"/>
        </a:xfrm>
        <a:prstGeom prst="chevron">
          <a:avLst/>
        </a:prstGeom>
        <a:solidFill>
          <a:srgbClr val="A40000"/>
        </a:solidFill>
        <a:ln w="12700" cap="flat" cmpd="sng" algn="ctr">
          <a:solidFill>
            <a:srgbClr val="A4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C6</a:t>
          </a:r>
          <a:endParaRPr lang="pt-PT" sz="1800" kern="1200" dirty="0"/>
        </a:p>
      </dsp:txBody>
      <dsp:txXfrm rot="-5400000">
        <a:off x="1" y="213794"/>
        <a:ext cx="423676" cy="181576"/>
      </dsp:txXfrm>
    </dsp:sp>
    <dsp:sp modelId="{D648B655-FE84-4DB6-A491-B24E2F2B5450}">
      <dsp:nvSpPr>
        <dsp:cNvPr id="0" name=""/>
        <dsp:cNvSpPr/>
      </dsp:nvSpPr>
      <dsp:spPr>
        <a:xfrm rot="5400000">
          <a:off x="1278105" y="-852471"/>
          <a:ext cx="393621" cy="2102478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rgbClr val="A4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PT" sz="1800" kern="1200" dirty="0"/>
        </a:p>
      </dsp:txBody>
      <dsp:txXfrm rot="-5400000">
        <a:off x="423677" y="21172"/>
        <a:ext cx="2083263" cy="355191"/>
      </dsp:txXfrm>
    </dsp:sp>
    <dsp:sp modelId="{AE8F2097-1A1B-4BDD-A4C9-C205621F999F}">
      <dsp:nvSpPr>
        <dsp:cNvPr id="0" name=""/>
        <dsp:cNvSpPr/>
      </dsp:nvSpPr>
      <dsp:spPr>
        <a:xfrm rot="5400000">
          <a:off x="-90787" y="528931"/>
          <a:ext cx="605252" cy="423676"/>
        </a:xfrm>
        <a:prstGeom prst="chevron">
          <a:avLst/>
        </a:prstGeom>
        <a:solidFill>
          <a:srgbClr val="A40000"/>
        </a:solidFill>
        <a:ln w="12700" cap="flat" cmpd="sng" algn="ctr">
          <a:solidFill>
            <a:srgbClr val="A4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C7</a:t>
          </a:r>
          <a:endParaRPr lang="pt-PT" sz="1800" kern="1200" dirty="0"/>
        </a:p>
      </dsp:txBody>
      <dsp:txXfrm rot="-5400000">
        <a:off x="1" y="649981"/>
        <a:ext cx="423676" cy="181576"/>
      </dsp:txXfrm>
    </dsp:sp>
    <dsp:sp modelId="{715F14A8-4A57-4D86-BFC9-36AA0689E312}">
      <dsp:nvSpPr>
        <dsp:cNvPr id="0" name=""/>
        <dsp:cNvSpPr/>
      </dsp:nvSpPr>
      <dsp:spPr>
        <a:xfrm rot="5400000">
          <a:off x="1278208" y="-416388"/>
          <a:ext cx="393414" cy="2102478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rgbClr val="A4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0FF8FE-84AD-4DAD-8288-05E60093DBA1}">
      <dsp:nvSpPr>
        <dsp:cNvPr id="0" name=""/>
        <dsp:cNvSpPr/>
      </dsp:nvSpPr>
      <dsp:spPr>
        <a:xfrm rot="5400000">
          <a:off x="-90787" y="965118"/>
          <a:ext cx="605252" cy="423676"/>
        </a:xfrm>
        <a:prstGeom prst="chevron">
          <a:avLst/>
        </a:prstGeom>
        <a:solidFill>
          <a:srgbClr val="A40000"/>
        </a:solidFill>
        <a:ln w="12700" cap="flat" cmpd="sng" algn="ctr">
          <a:solidFill>
            <a:srgbClr val="A4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C8</a:t>
          </a:r>
          <a:endParaRPr lang="pt-PT" sz="1800" kern="1200" dirty="0"/>
        </a:p>
      </dsp:txBody>
      <dsp:txXfrm rot="-5400000">
        <a:off x="1" y="1086168"/>
        <a:ext cx="423676" cy="181576"/>
      </dsp:txXfrm>
    </dsp:sp>
    <dsp:sp modelId="{E26C2453-19B0-4C02-AC1B-B77451D61085}">
      <dsp:nvSpPr>
        <dsp:cNvPr id="0" name=""/>
        <dsp:cNvSpPr/>
      </dsp:nvSpPr>
      <dsp:spPr>
        <a:xfrm rot="5400000">
          <a:off x="1278208" y="19798"/>
          <a:ext cx="393414" cy="2102478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rgbClr val="A4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3468D0-00FF-4D6F-A50E-3AC69933D686}">
      <dsp:nvSpPr>
        <dsp:cNvPr id="0" name=""/>
        <dsp:cNvSpPr/>
      </dsp:nvSpPr>
      <dsp:spPr>
        <a:xfrm rot="5400000">
          <a:off x="-90787" y="1401305"/>
          <a:ext cx="605252" cy="423676"/>
        </a:xfrm>
        <a:prstGeom prst="chevron">
          <a:avLst/>
        </a:prstGeom>
        <a:solidFill>
          <a:srgbClr val="A40000"/>
        </a:solidFill>
        <a:ln w="12700" cap="flat" cmpd="sng" algn="ctr">
          <a:solidFill>
            <a:srgbClr val="A4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C9</a:t>
          </a:r>
          <a:endParaRPr lang="pt-PT" sz="1800" kern="1200" dirty="0"/>
        </a:p>
      </dsp:txBody>
      <dsp:txXfrm rot="-5400000">
        <a:off x="1" y="1522355"/>
        <a:ext cx="423676" cy="181576"/>
      </dsp:txXfrm>
    </dsp:sp>
    <dsp:sp modelId="{AD83452A-54C1-4E06-9B6C-5DDFC6295FC9}">
      <dsp:nvSpPr>
        <dsp:cNvPr id="0" name=""/>
        <dsp:cNvSpPr/>
      </dsp:nvSpPr>
      <dsp:spPr>
        <a:xfrm rot="5400000">
          <a:off x="1278208" y="455985"/>
          <a:ext cx="393414" cy="2102478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rgbClr val="A4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271FC1-366D-40DA-80E1-2ED968C55F65}" type="datetimeFigureOut">
              <a:rPr lang="pt-PT" smtClean="0"/>
              <a:t>27/04/2017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D2245F-5E90-4A55-A514-1D975E66ACB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98389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>
          <a:xfrm>
            <a:off x="122830" y="1136"/>
            <a:ext cx="7926073" cy="10308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n-US" b="1" dirty="0" smtClean="0">
                <a:solidFill>
                  <a:prstClr val="white"/>
                </a:solidFill>
                <a:latin typeface="Calibri" panose="020F0502020204030204"/>
              </a:rPr>
              <a:t>PALAVRAS 6</a:t>
            </a:r>
            <a:endParaRPr lang="en-US" b="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22829" y="3944200"/>
            <a:ext cx="51865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pt-PT" sz="4800" b="1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Os Piratas – Teatro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2830" y="4772169"/>
            <a:ext cx="357571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pt-PT" sz="300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Manuel António Pina</a:t>
            </a:r>
          </a:p>
        </p:txBody>
      </p:sp>
    </p:spTree>
    <p:extLst>
      <p:ext uri="{BB962C8B-B14F-4D97-AF65-F5344CB8AC3E}">
        <p14:creationId xmlns:p14="http://schemas.microsoft.com/office/powerpoint/2010/main" val="3394719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747" y="283"/>
            <a:ext cx="6885320" cy="568519"/>
          </a:xfrm>
        </p:spPr>
        <p:txBody>
          <a:bodyPr>
            <a:noAutofit/>
          </a:bodyPr>
          <a:lstStyle>
            <a:lvl1pPr>
              <a:defRPr sz="2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747" y="793659"/>
            <a:ext cx="8592242" cy="4845947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aixaDeTexto 20"/>
          <p:cNvSpPr txBox="1"/>
          <p:nvPr userDrawn="1"/>
        </p:nvSpPr>
        <p:spPr>
          <a:xfrm>
            <a:off x="5126541" y="6611779"/>
            <a:ext cx="38714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000" b="1" i="0" dirty="0" smtClean="0">
                <a:solidFill>
                  <a:prstClr val="white"/>
                </a:solidFill>
              </a:rPr>
              <a:t>Manuel António Pina, Os Piratas - Teatro</a:t>
            </a:r>
          </a:p>
        </p:txBody>
      </p:sp>
      <p:pic>
        <p:nvPicPr>
          <p:cNvPr id="5" name="Imagem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8575" y="573334"/>
            <a:ext cx="994700" cy="151384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8340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20"/>
          <p:cNvSpPr txBox="1"/>
          <p:nvPr userDrawn="1"/>
        </p:nvSpPr>
        <p:spPr>
          <a:xfrm>
            <a:off x="5126541" y="6611779"/>
            <a:ext cx="38714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000" b="1" i="0" dirty="0" smtClean="0">
                <a:solidFill>
                  <a:prstClr val="white"/>
                </a:solidFill>
              </a:rPr>
              <a:t>Manuel António Pina, Os Piratas –</a:t>
            </a:r>
            <a:r>
              <a:rPr lang="pt-PT" sz="1000" b="1" i="0" baseline="0" dirty="0" smtClean="0">
                <a:solidFill>
                  <a:prstClr val="white"/>
                </a:solidFill>
              </a:rPr>
              <a:t> </a:t>
            </a:r>
            <a:r>
              <a:rPr lang="pt-PT" sz="1000" b="1" i="0" dirty="0" smtClean="0">
                <a:solidFill>
                  <a:prstClr val="white"/>
                </a:solidFill>
              </a:rPr>
              <a:t>Teatro</a:t>
            </a:r>
          </a:p>
        </p:txBody>
      </p:sp>
      <p:pic>
        <p:nvPicPr>
          <p:cNvPr id="4" name="Imagem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8575" y="573334"/>
            <a:ext cx="994700" cy="151384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36267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45C24-3645-4788-B4D2-BA5B6BF536AD}" type="datetimeFigureOut">
              <a:rPr lang="pt-PT" smtClean="0">
                <a:solidFill>
                  <a:prstClr val="black">
                    <a:tint val="75000"/>
                  </a:prstClr>
                </a:solidFill>
              </a:rPr>
              <a:pPr/>
              <a:t>27/04/2017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77D46-2EBD-47DB-9C41-CBFC1EF266D0}" type="slidenum">
              <a:rPr lang="pt-PT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101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6703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: Cantos Arredondados 8"/>
          <p:cNvSpPr/>
          <p:nvPr/>
        </p:nvSpPr>
        <p:spPr>
          <a:xfrm>
            <a:off x="0" y="861999"/>
            <a:ext cx="3029339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8000" tIns="0" rIns="108000" bIns="0" rtlCol="0" anchor="ctr">
            <a:spAutoFit/>
          </a:bodyPr>
          <a:lstStyle/>
          <a:p>
            <a:r>
              <a:rPr lang="pt-PT" sz="2400" dirty="0"/>
              <a:t>Vou representar</a:t>
            </a:r>
          </a:p>
        </p:txBody>
      </p:sp>
      <p:sp>
        <p:nvSpPr>
          <p:cNvPr id="17" name="CaixaDeTexto 11"/>
          <p:cNvSpPr txBox="1"/>
          <p:nvPr/>
        </p:nvSpPr>
        <p:spPr>
          <a:xfrm>
            <a:off x="264007" y="1481081"/>
            <a:ext cx="73248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 smtClean="0">
                <a:solidFill>
                  <a:srgbClr val="A40000"/>
                </a:solidFill>
              </a:rPr>
              <a:t>13.  </a:t>
            </a:r>
            <a:r>
              <a:rPr lang="pt-PT" sz="2000" dirty="0" smtClean="0"/>
              <a:t>Vais </a:t>
            </a:r>
            <a:r>
              <a:rPr lang="pt-PT" sz="2000" dirty="0"/>
              <a:t>encenar este texto dramático com os teus colegas. Para isso, a turma irá dividir-se em grupos e organizar-se do seguinte modo</a:t>
            </a:r>
            <a:r>
              <a:rPr lang="pt-PT" sz="2000" dirty="0" smtClean="0"/>
              <a:t>:</a:t>
            </a:r>
            <a:endParaRPr lang="pt-PT" sz="2000" dirty="0"/>
          </a:p>
        </p:txBody>
      </p:sp>
      <p:sp>
        <p:nvSpPr>
          <p:cNvPr id="53" name="CaixaDeTexto 11"/>
          <p:cNvSpPr txBox="1"/>
          <p:nvPr/>
        </p:nvSpPr>
        <p:spPr>
          <a:xfrm>
            <a:off x="620268" y="2201558"/>
            <a:ext cx="842873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71463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pt-PT" dirty="0"/>
              <a:t>Ler as várias cenas, anotando tudo sobre as personagens (nomes, características físicas e psicológicas) e o espaço (navio e </a:t>
            </a:r>
            <a:r>
              <a:rPr lang="pt-PT" dirty="0" smtClean="0"/>
              <a:t>sótão).</a:t>
            </a:r>
            <a:endParaRPr lang="pt-PT" dirty="0"/>
          </a:p>
          <a:p>
            <a:pPr marL="271463" indent="-271463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pt-PT" dirty="0"/>
              <a:t>Escolher o local onde irá decorrer a representação e elaborar o esboço dos cenários, atendendo aos apontamentos tomados no item anterior. </a:t>
            </a:r>
          </a:p>
          <a:p>
            <a:pPr marL="271463" indent="-271463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pt-PT" dirty="0"/>
              <a:t>Indicar as datas e o local dos ensaios e a da representação da peça.</a:t>
            </a:r>
          </a:p>
          <a:p>
            <a:pPr marL="271463" indent="-271463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pt-PT" dirty="0"/>
              <a:t>Dividir a turma em 9 grupos (de acordo com o número de cenas): cada grupo representará uma cena.</a:t>
            </a:r>
          </a:p>
          <a:p>
            <a:pPr marL="271463" indent="-271463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pt-PT" dirty="0"/>
              <a:t>Já agrupados, distribuir os papéis e combinar os ensaios.</a:t>
            </a:r>
          </a:p>
          <a:p>
            <a:pPr marL="271463" indent="-271463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pt-PT" dirty="0"/>
              <a:t>Escolher responsáveis pelos adereços e cenários.</a:t>
            </a:r>
          </a:p>
          <a:p>
            <a:pPr marL="271463" indent="-271463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pt-PT" dirty="0"/>
              <a:t>Escolher um colega para fazer de ponto. </a:t>
            </a:r>
          </a:p>
          <a:p>
            <a:pPr marL="271463" indent="-271463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pt-PT" dirty="0"/>
              <a:t>Solicitar a colaboração dos professores de artes para a elaboração de </a:t>
            </a:r>
            <a:r>
              <a:rPr lang="pt-PT" dirty="0" smtClean="0"/>
              <a:t>cenários.</a:t>
            </a:r>
          </a:p>
          <a:p>
            <a:pPr defTabSz="266700">
              <a:lnSpc>
                <a:spcPts val="2500"/>
              </a:lnSpc>
            </a:pPr>
            <a:r>
              <a:rPr lang="pt-PT" dirty="0" smtClean="0"/>
              <a:t>	Tudo </a:t>
            </a:r>
            <a:r>
              <a:rPr lang="pt-PT" dirty="0"/>
              <a:t>pronto? Vamos a isso. </a:t>
            </a:r>
            <a:r>
              <a:rPr lang="pt-PT" dirty="0" smtClean="0"/>
              <a:t>Convidem </a:t>
            </a:r>
            <a:r>
              <a:rPr lang="pt-PT" dirty="0"/>
              <a:t>colegas, professores e pais e </a:t>
            </a:r>
            <a:r>
              <a:rPr lang="pt-PT" dirty="0" smtClean="0"/>
              <a:t>divirtam-se!</a:t>
            </a:r>
            <a:endParaRPr lang="pt-PT" dirty="0"/>
          </a:p>
        </p:txBody>
      </p:sp>
      <p:sp>
        <p:nvSpPr>
          <p:cNvPr id="7" name="Title 5"/>
          <p:cNvSpPr txBox="1">
            <a:spLocks/>
          </p:cNvSpPr>
          <p:nvPr/>
        </p:nvSpPr>
        <p:spPr>
          <a:xfrm>
            <a:off x="133747" y="285"/>
            <a:ext cx="6885320" cy="568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t-PT" sz="2800" dirty="0"/>
              <a:t>AGORA JÁ SEI!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861999"/>
            <a:ext cx="5175849" cy="421678"/>
          </a:xfrm>
          <a:prstGeom prst="rect">
            <a:avLst/>
          </a:prstGeom>
          <a:noFill/>
          <a:ln w="25400">
            <a:solidFill>
              <a:srgbClr val="BF10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538016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53" grpId="0" build="p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793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: Cantos Arredondados 7"/>
          <p:cNvSpPr/>
          <p:nvPr/>
        </p:nvSpPr>
        <p:spPr>
          <a:xfrm>
            <a:off x="264006" y="1318296"/>
            <a:ext cx="4860199" cy="408623"/>
          </a:xfrm>
          <a:prstGeom prst="roundRect">
            <a:avLst/>
          </a:prstGeom>
          <a:solidFill>
            <a:srgbClr val="A40000"/>
          </a:solidFill>
          <a:ln>
            <a:solidFill>
              <a:srgbClr val="A4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tIns="0" rIns="108000" bIns="0" rtlCol="0" anchor="ctr">
            <a:spAutoFit/>
          </a:bodyPr>
          <a:lstStyle/>
          <a:p>
            <a:r>
              <a:rPr lang="pt-PT" sz="2400" b="1" dirty="0"/>
              <a:t>QUERO SABER!</a:t>
            </a:r>
          </a:p>
        </p:txBody>
      </p:sp>
      <p:sp>
        <p:nvSpPr>
          <p:cNvPr id="9" name="Retângulo: Cantos Arredondados 8"/>
          <p:cNvSpPr/>
          <p:nvPr/>
        </p:nvSpPr>
        <p:spPr>
          <a:xfrm>
            <a:off x="264006" y="1767251"/>
            <a:ext cx="4860199" cy="408623"/>
          </a:xfrm>
          <a:prstGeom prst="roundRect">
            <a:avLst/>
          </a:prstGeom>
          <a:ln>
            <a:solidFill>
              <a:srgbClr val="A4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8000" tIns="0" rIns="108000" bIns="0" rtlCol="0" anchor="ctr">
            <a:spAutoFit/>
          </a:bodyPr>
          <a:lstStyle/>
          <a:p>
            <a:r>
              <a:rPr lang="pt-PT" sz="2400" dirty="0"/>
              <a:t>Quero saber mais sobre o autor</a:t>
            </a:r>
          </a:p>
        </p:txBody>
      </p:sp>
      <p:sp>
        <p:nvSpPr>
          <p:cNvPr id="10" name="Retângulo: Cantos Arredondados 9"/>
          <p:cNvSpPr/>
          <p:nvPr/>
        </p:nvSpPr>
        <p:spPr>
          <a:xfrm>
            <a:off x="264005" y="2275586"/>
            <a:ext cx="4860199" cy="408623"/>
          </a:xfrm>
          <a:prstGeom prst="roundRect">
            <a:avLst/>
          </a:prstGeom>
          <a:solidFill>
            <a:srgbClr val="A40000"/>
          </a:solidFill>
          <a:ln>
            <a:solidFill>
              <a:srgbClr val="A4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tIns="0" rIns="108000" bIns="0" rtlCol="0" anchor="ctr">
            <a:spAutoFit/>
          </a:bodyPr>
          <a:lstStyle/>
          <a:p>
            <a:r>
              <a:rPr lang="pt-PT" sz="2400" b="1" dirty="0"/>
              <a:t>CONTA-ME TUDO SOBRE…</a:t>
            </a:r>
          </a:p>
        </p:txBody>
      </p:sp>
      <p:sp>
        <p:nvSpPr>
          <p:cNvPr id="11" name="Retângulo: Cantos Arredondados 10"/>
          <p:cNvSpPr/>
          <p:nvPr/>
        </p:nvSpPr>
        <p:spPr>
          <a:xfrm>
            <a:off x="264006" y="2724541"/>
            <a:ext cx="4860199" cy="408623"/>
          </a:xfrm>
          <a:prstGeom prst="roundRect">
            <a:avLst/>
          </a:prstGeom>
          <a:ln>
            <a:solidFill>
              <a:srgbClr val="A4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8000" tIns="0" rIns="108000" bIns="0" rtlCol="0" anchor="ctr">
            <a:spAutoFit/>
          </a:bodyPr>
          <a:lstStyle/>
          <a:p>
            <a:r>
              <a:rPr lang="pt-PT" sz="2400" dirty="0"/>
              <a:t>Elementos </a:t>
            </a:r>
            <a:r>
              <a:rPr lang="pt-PT" sz="2400" dirty="0" err="1"/>
              <a:t>paratextuais</a:t>
            </a:r>
            <a:endParaRPr lang="pt-PT" sz="2400" dirty="0"/>
          </a:p>
        </p:txBody>
      </p:sp>
      <p:sp>
        <p:nvSpPr>
          <p:cNvPr id="12" name="Retângulo: Cantos Arredondados 11"/>
          <p:cNvSpPr/>
          <p:nvPr/>
        </p:nvSpPr>
        <p:spPr>
          <a:xfrm>
            <a:off x="263996" y="5028696"/>
            <a:ext cx="4860199" cy="408623"/>
          </a:xfrm>
          <a:prstGeom prst="roundRect">
            <a:avLst/>
          </a:prstGeom>
          <a:solidFill>
            <a:srgbClr val="A40000"/>
          </a:solidFill>
          <a:ln>
            <a:solidFill>
              <a:srgbClr val="A4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tIns="0" rIns="108000" bIns="0" rtlCol="0" anchor="ctr">
            <a:spAutoFit/>
          </a:bodyPr>
          <a:lstStyle/>
          <a:p>
            <a:r>
              <a:rPr lang="pt-PT" sz="2400" b="1" dirty="0"/>
              <a:t>AGORA JÁ SEI!</a:t>
            </a:r>
          </a:p>
        </p:txBody>
      </p:sp>
      <p:sp>
        <p:nvSpPr>
          <p:cNvPr id="13" name="Retângulo: Cantos Arredondados 12"/>
          <p:cNvSpPr/>
          <p:nvPr/>
        </p:nvSpPr>
        <p:spPr>
          <a:xfrm>
            <a:off x="264002" y="5477651"/>
            <a:ext cx="4860199" cy="408623"/>
          </a:xfrm>
          <a:prstGeom prst="roundRect">
            <a:avLst/>
          </a:prstGeom>
          <a:ln>
            <a:solidFill>
              <a:srgbClr val="A4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8000" tIns="0" rIns="108000" bIns="0" rtlCol="0" anchor="ctr">
            <a:spAutoFit/>
          </a:bodyPr>
          <a:lstStyle/>
          <a:p>
            <a:r>
              <a:rPr lang="pt-PT" sz="2400" dirty="0"/>
              <a:t>Vou descobrir mais</a:t>
            </a:r>
          </a:p>
        </p:txBody>
      </p:sp>
      <p:sp>
        <p:nvSpPr>
          <p:cNvPr id="14" name="Retângulo: Cantos Arredondados 13"/>
          <p:cNvSpPr/>
          <p:nvPr/>
        </p:nvSpPr>
        <p:spPr>
          <a:xfrm>
            <a:off x="263997" y="5926609"/>
            <a:ext cx="4860199" cy="408623"/>
          </a:xfrm>
          <a:prstGeom prst="roundRect">
            <a:avLst/>
          </a:prstGeom>
          <a:ln>
            <a:solidFill>
              <a:srgbClr val="A4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8000" tIns="0" rIns="108000" bIns="0" rtlCol="0" anchor="ctr">
            <a:spAutoFit/>
          </a:bodyPr>
          <a:lstStyle/>
          <a:p>
            <a:r>
              <a:rPr lang="pt-PT" sz="2400" dirty="0"/>
              <a:t>Vou representar</a:t>
            </a:r>
          </a:p>
        </p:txBody>
      </p:sp>
      <p:sp>
        <p:nvSpPr>
          <p:cNvPr id="15" name="Retângulo: Cantos Arredondados 6"/>
          <p:cNvSpPr/>
          <p:nvPr/>
        </p:nvSpPr>
        <p:spPr>
          <a:xfrm>
            <a:off x="264002" y="3173496"/>
            <a:ext cx="4860199" cy="408623"/>
          </a:xfrm>
          <a:prstGeom prst="roundRect">
            <a:avLst/>
          </a:prstGeom>
          <a:ln>
            <a:solidFill>
              <a:srgbClr val="A4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8000" tIns="0" rIns="108000" bIns="0" rtlCol="0" anchor="ctr">
            <a:spAutoFit/>
          </a:bodyPr>
          <a:lstStyle/>
          <a:p>
            <a:r>
              <a:rPr lang="pt-PT" sz="2400" dirty="0"/>
              <a:t>Cenário</a:t>
            </a:r>
          </a:p>
        </p:txBody>
      </p:sp>
      <p:sp>
        <p:nvSpPr>
          <p:cNvPr id="16" name="Retângulo: Cantos Arredondados 6"/>
          <p:cNvSpPr/>
          <p:nvPr/>
        </p:nvSpPr>
        <p:spPr>
          <a:xfrm>
            <a:off x="264004" y="3622451"/>
            <a:ext cx="4860199" cy="408623"/>
          </a:xfrm>
          <a:prstGeom prst="roundRect">
            <a:avLst/>
          </a:prstGeom>
          <a:ln>
            <a:solidFill>
              <a:srgbClr val="A4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8000" tIns="0" rIns="108000" bIns="0" rtlCol="0" anchor="ctr">
            <a:spAutoFit/>
          </a:bodyPr>
          <a:lstStyle/>
          <a:p>
            <a:r>
              <a:rPr lang="pt-PT" sz="2400" dirty="0"/>
              <a:t>Estrutura do texto dramático</a:t>
            </a:r>
          </a:p>
        </p:txBody>
      </p:sp>
      <p:sp>
        <p:nvSpPr>
          <p:cNvPr id="18" name="Retângulo: Cantos Arredondados 6"/>
          <p:cNvSpPr/>
          <p:nvPr/>
        </p:nvSpPr>
        <p:spPr>
          <a:xfrm>
            <a:off x="264004" y="4071406"/>
            <a:ext cx="4860199" cy="408623"/>
          </a:xfrm>
          <a:prstGeom prst="roundRect">
            <a:avLst/>
          </a:prstGeom>
          <a:ln>
            <a:solidFill>
              <a:srgbClr val="A4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8000" tIns="0" rIns="108000" bIns="0" rtlCol="0" anchor="ctr">
            <a:spAutoFit/>
          </a:bodyPr>
          <a:lstStyle/>
          <a:p>
            <a:r>
              <a:rPr lang="pt-PT" sz="2400" dirty="0"/>
              <a:t>Personagens</a:t>
            </a:r>
          </a:p>
        </p:txBody>
      </p:sp>
      <p:sp>
        <p:nvSpPr>
          <p:cNvPr id="19" name="Retângulo: Cantos Arredondados 6"/>
          <p:cNvSpPr/>
          <p:nvPr/>
        </p:nvSpPr>
        <p:spPr>
          <a:xfrm>
            <a:off x="263996" y="4520361"/>
            <a:ext cx="4860199" cy="408623"/>
          </a:xfrm>
          <a:prstGeom prst="roundRect">
            <a:avLst/>
          </a:prstGeom>
          <a:ln>
            <a:solidFill>
              <a:srgbClr val="A4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8000" tIns="0" rIns="108000" bIns="0" rtlCol="0" anchor="ctr">
            <a:spAutoFit/>
          </a:bodyPr>
          <a:lstStyle/>
          <a:p>
            <a:r>
              <a:rPr lang="pt-PT" sz="2400" dirty="0"/>
              <a:t>Ação</a:t>
            </a:r>
          </a:p>
        </p:txBody>
      </p:sp>
      <p:pic>
        <p:nvPicPr>
          <p:cNvPr id="20" name="Imagem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177" y="804232"/>
            <a:ext cx="3634244" cy="5531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43000"/>
              </a:srgbClr>
            </a:outerShdw>
          </a:effectLst>
        </p:spPr>
      </p:pic>
      <p:sp>
        <p:nvSpPr>
          <p:cNvPr id="17" name="Retângulo: Cantos Arredondados 7"/>
          <p:cNvSpPr/>
          <p:nvPr/>
        </p:nvSpPr>
        <p:spPr>
          <a:xfrm>
            <a:off x="264006" y="807654"/>
            <a:ext cx="4860199" cy="408623"/>
          </a:xfrm>
          <a:prstGeom prst="roundRect">
            <a:avLst/>
          </a:prstGeom>
          <a:solidFill>
            <a:srgbClr val="E8E8E8"/>
          </a:solidFill>
          <a:ln>
            <a:solidFill>
              <a:srgbClr val="A4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tIns="0" rIns="108000" bIns="0" rtlCol="0" anchor="ctr">
            <a:spAutoFit/>
          </a:bodyPr>
          <a:lstStyle/>
          <a:p>
            <a:r>
              <a:rPr lang="pt-PT" sz="2400" b="1" dirty="0" smtClean="0">
                <a:solidFill>
                  <a:srgbClr val="C00000"/>
                </a:solidFill>
              </a:rPr>
              <a:t>ÍNDICE</a:t>
            </a:r>
            <a:endParaRPr lang="pt-PT" sz="2400" b="1" dirty="0">
              <a:solidFill>
                <a:srgbClr val="C00000"/>
              </a:solidFill>
            </a:endParaRPr>
          </a:p>
        </p:txBody>
      </p:sp>
      <p:sp>
        <p:nvSpPr>
          <p:cNvPr id="21" name="Title 5"/>
          <p:cNvSpPr txBox="1">
            <a:spLocks/>
          </p:cNvSpPr>
          <p:nvPr/>
        </p:nvSpPr>
        <p:spPr>
          <a:xfrm>
            <a:off x="133747" y="285"/>
            <a:ext cx="6885320" cy="568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/>
            <a:r>
              <a:rPr lang="pt-PT" sz="2800" dirty="0">
                <a:solidFill>
                  <a:sysClr val="window" lastClr="FFFFFF"/>
                </a:solidFill>
              </a:rPr>
              <a:t>ÍNDICE</a:t>
            </a:r>
          </a:p>
        </p:txBody>
      </p:sp>
    </p:spTree>
    <p:extLst>
      <p:ext uri="{BB962C8B-B14F-4D97-AF65-F5344CB8AC3E}">
        <p14:creationId xmlns:p14="http://schemas.microsoft.com/office/powerpoint/2010/main" val="2784830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: Cantos Arredondados 8"/>
          <p:cNvSpPr/>
          <p:nvPr/>
        </p:nvSpPr>
        <p:spPr>
          <a:xfrm>
            <a:off x="0" y="859801"/>
            <a:ext cx="4254759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8000" tIns="0" rIns="108000" bIns="0" rtlCol="0" anchor="ctr">
            <a:spAutoFit/>
          </a:bodyPr>
          <a:lstStyle/>
          <a:p>
            <a:r>
              <a:rPr lang="pt-PT" sz="2400" dirty="0"/>
              <a:t>Quero saber mais sobre o autor</a:t>
            </a:r>
          </a:p>
        </p:txBody>
      </p:sp>
      <p:sp>
        <p:nvSpPr>
          <p:cNvPr id="17" name="CaixaDeTexto 11"/>
          <p:cNvSpPr txBox="1"/>
          <p:nvPr/>
        </p:nvSpPr>
        <p:spPr>
          <a:xfrm>
            <a:off x="1642308" y="1793557"/>
            <a:ext cx="7387391" cy="4042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pt-PT" sz="2400" b="1" dirty="0" smtClean="0">
                <a:solidFill>
                  <a:srgbClr val="A40000"/>
                </a:solidFill>
              </a:rPr>
              <a:t>Manuel </a:t>
            </a:r>
            <a:r>
              <a:rPr lang="pt-PT" sz="2400" b="1" dirty="0">
                <a:solidFill>
                  <a:srgbClr val="A40000"/>
                </a:solidFill>
              </a:rPr>
              <a:t>António </a:t>
            </a:r>
            <a:r>
              <a:rPr lang="pt-PT" sz="2400" b="1" dirty="0" smtClean="0">
                <a:solidFill>
                  <a:srgbClr val="A40000"/>
                </a:solidFill>
              </a:rPr>
              <a:t>Pina</a:t>
            </a:r>
            <a:endParaRPr lang="pt-PT" sz="2400" dirty="0">
              <a:solidFill>
                <a:srgbClr val="A40000"/>
              </a:solidFill>
            </a:endParaRPr>
          </a:p>
          <a:p>
            <a:pPr marL="271463" indent="-271463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pt-PT" sz="2000" dirty="0"/>
              <a:t>Natural do Sabugal</a:t>
            </a:r>
            <a:r>
              <a:rPr lang="pt-PT" sz="2000" dirty="0" smtClean="0"/>
              <a:t>.</a:t>
            </a:r>
            <a:endParaRPr lang="pt-PT" sz="2000" dirty="0"/>
          </a:p>
          <a:p>
            <a:pPr marL="271463" indent="-271463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pt-PT" sz="2000" dirty="0"/>
              <a:t>Nascido em 18 de novembro de 1943. </a:t>
            </a:r>
          </a:p>
          <a:p>
            <a:pPr marL="271463" indent="-271463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pt-PT" sz="2000" dirty="0"/>
              <a:t>Licenciado em Direito pela Universidade de Coimbra, em 1971.</a:t>
            </a:r>
          </a:p>
          <a:p>
            <a:pPr marL="271463" indent="-271463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pt-PT" sz="2000" dirty="0"/>
              <a:t>Exerceu advocacia, foi técnico de publicidade, jornalista e escritor.</a:t>
            </a:r>
          </a:p>
          <a:p>
            <a:pPr marL="271463" indent="-271463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pt-PT" sz="2000" dirty="0"/>
              <a:t>Foi editor do </a:t>
            </a:r>
            <a:r>
              <a:rPr lang="pt-PT" sz="2000" i="1" dirty="0"/>
              <a:t>Jornal de Notícias</a:t>
            </a:r>
            <a:r>
              <a:rPr lang="pt-PT" sz="2000" dirty="0"/>
              <a:t>; foi autor de livros </a:t>
            </a:r>
            <a:r>
              <a:rPr lang="pt-PT" sz="2000" dirty="0" smtClean="0"/>
              <a:t>infantojuvenis </a:t>
            </a:r>
            <a:br>
              <a:rPr lang="pt-PT" sz="2000" dirty="0" smtClean="0"/>
            </a:br>
            <a:r>
              <a:rPr lang="pt-PT" sz="2000" dirty="0" smtClean="0"/>
              <a:t>e </a:t>
            </a:r>
            <a:r>
              <a:rPr lang="pt-PT" sz="2000" dirty="0"/>
              <a:t>de poesia.</a:t>
            </a:r>
          </a:p>
          <a:p>
            <a:pPr marL="271463" indent="-271463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pt-PT" sz="2000" dirty="0"/>
              <a:t>Algumas obras literárias: </a:t>
            </a:r>
            <a:r>
              <a:rPr lang="pt-PT" sz="2000" i="1" dirty="0"/>
              <a:t>História com Reis, Rainhas, Bobos, Bombeiros e Galinhas </a:t>
            </a:r>
            <a:r>
              <a:rPr lang="pt-PT" sz="2000" dirty="0"/>
              <a:t>(1984); </a:t>
            </a:r>
            <a:r>
              <a:rPr lang="pt-PT" sz="2000" i="1" dirty="0"/>
              <a:t>O </a:t>
            </a:r>
            <a:r>
              <a:rPr lang="pt-PT" sz="2000" i="1" dirty="0" err="1"/>
              <a:t>Têpluquê</a:t>
            </a:r>
            <a:r>
              <a:rPr lang="pt-PT" sz="2000" i="1" dirty="0"/>
              <a:t> </a:t>
            </a:r>
            <a:r>
              <a:rPr lang="pt-PT" sz="2000" dirty="0"/>
              <a:t>(1976</a:t>
            </a:r>
            <a:r>
              <a:rPr lang="pt-PT" sz="2000" dirty="0" smtClean="0"/>
              <a:t>); </a:t>
            </a:r>
            <a:r>
              <a:rPr lang="pt-PT" sz="2000" i="1" dirty="0"/>
              <a:t>Os Piratas </a:t>
            </a:r>
            <a:r>
              <a:rPr lang="pt-PT" sz="2000" dirty="0"/>
              <a:t>(1986). </a:t>
            </a:r>
          </a:p>
          <a:p>
            <a:pPr marL="271463" indent="-271463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pt-PT" sz="2000" dirty="0"/>
              <a:t>Foi homenageado com diversos prémios, entre eles o Prémio Pessoa, em 2011</a:t>
            </a:r>
            <a:r>
              <a:rPr lang="pt-PT" sz="2000" dirty="0" smtClean="0"/>
              <a:t>.</a:t>
            </a:r>
            <a:endParaRPr lang="pt-PT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06" y="1901841"/>
            <a:ext cx="1312307" cy="1749743"/>
          </a:xfrm>
          <a:prstGeom prst="rect">
            <a:avLst/>
          </a:prstGeom>
        </p:spPr>
      </p:pic>
      <p:sp>
        <p:nvSpPr>
          <p:cNvPr id="21" name="CaixaDeTexto 1"/>
          <p:cNvSpPr txBox="1"/>
          <p:nvPr/>
        </p:nvSpPr>
        <p:spPr>
          <a:xfrm>
            <a:off x="1642308" y="5960146"/>
            <a:ext cx="7501691" cy="369332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dirty="0">
                <a:solidFill>
                  <a:schemeClr val="tx1"/>
                </a:solidFill>
              </a:rPr>
              <a:t>Para saberes mais sobre o autor, consulta a badana da </a:t>
            </a:r>
            <a:r>
              <a:rPr lang="pt-PT" dirty="0" smtClean="0">
                <a:solidFill>
                  <a:schemeClr val="tx1"/>
                </a:solidFill>
              </a:rPr>
              <a:t>capa do </a:t>
            </a:r>
            <a:r>
              <a:rPr lang="pt-PT" dirty="0">
                <a:solidFill>
                  <a:schemeClr val="tx1"/>
                </a:solidFill>
              </a:rPr>
              <a:t>livro.</a:t>
            </a:r>
          </a:p>
        </p:txBody>
      </p:sp>
      <p:sp>
        <p:nvSpPr>
          <p:cNvPr id="11" name="Title 5"/>
          <p:cNvSpPr txBox="1">
            <a:spLocks/>
          </p:cNvSpPr>
          <p:nvPr/>
        </p:nvSpPr>
        <p:spPr>
          <a:xfrm>
            <a:off x="133747" y="285"/>
            <a:ext cx="6885320" cy="568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QUERO SABER!</a:t>
            </a:r>
            <a:endParaRPr kumimoji="0" lang="pt-PT" sz="24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861999"/>
            <a:ext cx="5175849" cy="421678"/>
          </a:xfrm>
          <a:prstGeom prst="rect">
            <a:avLst/>
          </a:prstGeom>
          <a:noFill/>
          <a:ln w="25400">
            <a:solidFill>
              <a:srgbClr val="BF10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80119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 build="p"/>
      <p:bldP spid="2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: Cantos Arredondados 8"/>
          <p:cNvSpPr/>
          <p:nvPr/>
        </p:nvSpPr>
        <p:spPr>
          <a:xfrm>
            <a:off x="0" y="865706"/>
            <a:ext cx="3365241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8000" tIns="0" rIns="108000" bIns="0" rtlCol="0" anchor="ctr">
            <a:spAutoFit/>
          </a:bodyPr>
          <a:lstStyle/>
          <a:p>
            <a:r>
              <a:rPr lang="pt-PT" sz="2400" dirty="0"/>
              <a:t>Elementos </a:t>
            </a:r>
            <a:r>
              <a:rPr lang="pt-PT" sz="2400" dirty="0" err="1"/>
              <a:t>paratextuais</a:t>
            </a:r>
            <a:endParaRPr lang="pt-PT" sz="2400" dirty="0"/>
          </a:p>
        </p:txBody>
      </p:sp>
      <p:sp>
        <p:nvSpPr>
          <p:cNvPr id="17" name="CaixaDeTexto 11"/>
          <p:cNvSpPr txBox="1"/>
          <p:nvPr/>
        </p:nvSpPr>
        <p:spPr>
          <a:xfrm>
            <a:off x="264007" y="1395460"/>
            <a:ext cx="4506514" cy="451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pt-PT" sz="2000" b="1" dirty="0" smtClean="0">
                <a:solidFill>
                  <a:srgbClr val="C00000"/>
                </a:solidFill>
              </a:rPr>
              <a:t>1.</a:t>
            </a:r>
            <a:r>
              <a:rPr lang="pt-PT" sz="2000" dirty="0" smtClean="0"/>
              <a:t>  Completa </a:t>
            </a:r>
            <a:r>
              <a:rPr lang="pt-PT" sz="2000" dirty="0"/>
              <a:t>o quadro seguinte</a:t>
            </a:r>
            <a:r>
              <a:rPr lang="pt-PT" sz="2000" dirty="0" smtClean="0"/>
              <a:t>:</a:t>
            </a:r>
            <a:endParaRPr lang="pt-PT" sz="2000" dirty="0"/>
          </a:p>
        </p:txBody>
      </p:sp>
      <p:graphicFrame>
        <p:nvGraphicFramePr>
          <p:cNvPr id="10" name="Tabe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982492"/>
              </p:ext>
            </p:extLst>
          </p:nvPr>
        </p:nvGraphicFramePr>
        <p:xfrm>
          <a:off x="264005" y="1876448"/>
          <a:ext cx="4217758" cy="3267929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991916">
                  <a:extLst>
                    <a:ext uri="{9D8B030D-6E8A-4147-A177-3AD203B41FA5}">
                      <a16:colId xmlns:a16="http://schemas.microsoft.com/office/drawing/2014/main" val="20709697"/>
                    </a:ext>
                  </a:extLst>
                </a:gridCol>
                <a:gridCol w="2225842">
                  <a:extLst>
                    <a:ext uri="{9D8B030D-6E8A-4147-A177-3AD203B41FA5}">
                      <a16:colId xmlns:a16="http://schemas.microsoft.com/office/drawing/2014/main" val="1620763139"/>
                    </a:ext>
                  </a:extLst>
                </a:gridCol>
              </a:tblGrid>
              <a:tr h="46684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pt-PT" sz="1800" b="1" dirty="0" smtClean="0"/>
                        <a:t>a) </a:t>
                      </a:r>
                      <a:r>
                        <a:rPr lang="pt-PT" sz="1800" b="0" dirty="0" smtClean="0"/>
                        <a:t>Título</a:t>
                      </a:r>
                      <a:endParaRPr lang="pt-PT" sz="1800" b="0" i="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endParaRPr lang="pt-PT" sz="1800" b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335469858"/>
                  </a:ext>
                </a:extLst>
              </a:tr>
              <a:tr h="466847">
                <a:tc>
                  <a:txBody>
                    <a:bodyPr/>
                    <a:lstStyle/>
                    <a:p>
                      <a:r>
                        <a:rPr lang="pt-PT" sz="1800" b="1" dirty="0" smtClean="0"/>
                        <a:t>b)</a:t>
                      </a:r>
                      <a:r>
                        <a:rPr lang="pt-PT" sz="1800" b="1" baseline="0" dirty="0" smtClean="0"/>
                        <a:t> </a:t>
                      </a:r>
                      <a:r>
                        <a:rPr lang="pt-PT" sz="1800" b="0" dirty="0" smtClean="0"/>
                        <a:t>Autor</a:t>
                      </a:r>
                      <a:endParaRPr lang="pt-PT" sz="1800" b="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endParaRPr lang="pt-PT" sz="1800" b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107656981"/>
                  </a:ext>
                </a:extLst>
              </a:tr>
              <a:tr h="466847">
                <a:tc>
                  <a:txBody>
                    <a:bodyPr/>
                    <a:lstStyle/>
                    <a:p>
                      <a:r>
                        <a:rPr lang="pt-PT" sz="1800" b="1" dirty="0" smtClean="0"/>
                        <a:t>c) </a:t>
                      </a:r>
                      <a:r>
                        <a:rPr lang="pt-PT" sz="1800" b="0" dirty="0" smtClean="0"/>
                        <a:t>Ilustradora</a:t>
                      </a:r>
                      <a:endParaRPr lang="pt-PT" sz="1800" b="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endParaRPr lang="pt-PT" sz="1800" b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421889746"/>
                  </a:ext>
                </a:extLst>
              </a:tr>
              <a:tr h="466847">
                <a:tc>
                  <a:txBody>
                    <a:bodyPr/>
                    <a:lstStyle/>
                    <a:p>
                      <a:r>
                        <a:rPr lang="pt-PT" sz="1800" b="1" dirty="0" smtClean="0"/>
                        <a:t>d) </a:t>
                      </a:r>
                      <a:r>
                        <a:rPr lang="pt-PT" sz="1800" b="0" dirty="0" smtClean="0"/>
                        <a:t>Editor</a:t>
                      </a:r>
                      <a:endParaRPr lang="pt-PT" sz="1800" b="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endParaRPr lang="pt-PT" sz="1800" b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10625195"/>
                  </a:ext>
                </a:extLst>
              </a:tr>
              <a:tr h="466847">
                <a:tc>
                  <a:txBody>
                    <a:bodyPr/>
                    <a:lstStyle/>
                    <a:p>
                      <a:r>
                        <a:rPr lang="pt-PT" sz="1800" b="1" dirty="0" smtClean="0"/>
                        <a:t>e) </a:t>
                      </a:r>
                      <a:r>
                        <a:rPr lang="pt-PT" sz="1800" b="0" dirty="0" smtClean="0"/>
                        <a:t>Edição</a:t>
                      </a:r>
                      <a:endParaRPr lang="pt-PT" sz="1800" b="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endParaRPr lang="pt-PT" sz="1800" b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75308795"/>
                  </a:ext>
                </a:extLst>
              </a:tr>
              <a:tr h="4668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b="1" dirty="0" smtClean="0"/>
                        <a:t>f)</a:t>
                      </a:r>
                      <a:r>
                        <a:rPr lang="pt-PT" sz="1800" b="0" dirty="0" smtClean="0"/>
                        <a:t> Imagem da capa</a:t>
                      </a:r>
                      <a:endParaRPr lang="pt-PT" sz="1800" b="0" baseline="0" dirty="0" smtClean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endParaRPr lang="pt-PT" sz="1800" b="0" dirty="0" smtClean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13905387"/>
                  </a:ext>
                </a:extLst>
              </a:tr>
              <a:tr h="4668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b="1" baseline="0" dirty="0" smtClean="0"/>
                        <a:t>g)</a:t>
                      </a:r>
                      <a:r>
                        <a:rPr lang="pt-PT" sz="1800" b="0" baseline="0" dirty="0" smtClean="0"/>
                        <a:t> Adaptação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endParaRPr lang="pt-PT" sz="1800" b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18821264"/>
                  </a:ext>
                </a:extLst>
              </a:tr>
            </a:tbl>
          </a:graphicData>
        </a:graphic>
      </p:graphicFrame>
      <p:sp>
        <p:nvSpPr>
          <p:cNvPr id="11" name="CaixaDeTexto 19"/>
          <p:cNvSpPr txBox="1"/>
          <p:nvPr/>
        </p:nvSpPr>
        <p:spPr>
          <a:xfrm>
            <a:off x="2263020" y="1990721"/>
            <a:ext cx="2487273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pt-PT" sz="1600" b="1" i="1" dirty="0">
                <a:solidFill>
                  <a:schemeClr val="accent5">
                    <a:lumMod val="75000"/>
                  </a:schemeClr>
                </a:solidFill>
              </a:rPr>
              <a:t>Os Piratas - Teatro</a:t>
            </a:r>
          </a:p>
        </p:txBody>
      </p:sp>
      <p:sp>
        <p:nvSpPr>
          <p:cNvPr id="12" name="CaixaDeTexto 20"/>
          <p:cNvSpPr txBox="1"/>
          <p:nvPr/>
        </p:nvSpPr>
        <p:spPr>
          <a:xfrm>
            <a:off x="2263020" y="2451448"/>
            <a:ext cx="2487273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pt-PT" sz="1600" b="1" dirty="0">
                <a:solidFill>
                  <a:schemeClr val="accent5">
                    <a:lumMod val="75000"/>
                  </a:schemeClr>
                </a:solidFill>
              </a:rPr>
              <a:t>Manuel António Pina</a:t>
            </a:r>
          </a:p>
        </p:txBody>
      </p:sp>
      <p:sp>
        <p:nvSpPr>
          <p:cNvPr id="13" name="CaixaDeTexto 21"/>
          <p:cNvSpPr txBox="1"/>
          <p:nvPr/>
        </p:nvSpPr>
        <p:spPr>
          <a:xfrm>
            <a:off x="2263020" y="3372902"/>
            <a:ext cx="2487273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pt-PT" sz="1600" b="1" dirty="0">
                <a:solidFill>
                  <a:schemeClr val="accent5">
                    <a:lumMod val="75000"/>
                  </a:schemeClr>
                </a:solidFill>
              </a:rPr>
              <a:t>Porto Editora</a:t>
            </a:r>
          </a:p>
        </p:txBody>
      </p:sp>
      <p:sp>
        <p:nvSpPr>
          <p:cNvPr id="14" name="CaixaDeTexto 22"/>
          <p:cNvSpPr txBox="1"/>
          <p:nvPr/>
        </p:nvSpPr>
        <p:spPr>
          <a:xfrm>
            <a:off x="2263020" y="3833630"/>
            <a:ext cx="2487273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pt-PT" sz="1600" b="1" dirty="0">
                <a:solidFill>
                  <a:schemeClr val="accent5">
                    <a:lumMod val="75000"/>
                  </a:schemeClr>
                </a:solidFill>
              </a:rPr>
              <a:t>…</a:t>
            </a:r>
          </a:p>
        </p:txBody>
      </p:sp>
      <p:sp>
        <p:nvSpPr>
          <p:cNvPr id="15" name="CaixaDeTexto 23"/>
          <p:cNvSpPr txBox="1"/>
          <p:nvPr/>
        </p:nvSpPr>
        <p:spPr>
          <a:xfrm>
            <a:off x="2263021" y="4210946"/>
            <a:ext cx="2134521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pt-PT" sz="1600" b="1" dirty="0">
                <a:solidFill>
                  <a:schemeClr val="accent5">
                    <a:lumMod val="75000"/>
                  </a:schemeClr>
                </a:solidFill>
              </a:rPr>
              <a:t>Um navio pirata e um bote com </a:t>
            </a:r>
            <a:r>
              <a:rPr lang="pt-PT" sz="1600" b="1" dirty="0" smtClean="0">
                <a:solidFill>
                  <a:schemeClr val="accent5">
                    <a:lumMod val="75000"/>
                  </a:schemeClr>
                </a:solidFill>
              </a:rPr>
              <a:t>piratas</a:t>
            </a:r>
            <a:endParaRPr lang="pt-PT" sz="1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" name="CaixaDeTexto 25"/>
          <p:cNvSpPr txBox="1"/>
          <p:nvPr/>
        </p:nvSpPr>
        <p:spPr>
          <a:xfrm>
            <a:off x="2263020" y="2912175"/>
            <a:ext cx="1383407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pt-PT" sz="1600" b="1" dirty="0">
                <a:solidFill>
                  <a:schemeClr val="accent5">
                    <a:lumMod val="75000"/>
                  </a:schemeClr>
                </a:solidFill>
              </a:rPr>
              <a:t>Carla Manso</a:t>
            </a:r>
          </a:p>
        </p:txBody>
      </p:sp>
      <p:sp>
        <p:nvSpPr>
          <p:cNvPr id="18" name="CaixaDeTexto 26"/>
          <p:cNvSpPr txBox="1"/>
          <p:nvPr/>
        </p:nvSpPr>
        <p:spPr>
          <a:xfrm>
            <a:off x="2263019" y="4782273"/>
            <a:ext cx="2290933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pt-PT" sz="1600" b="1" dirty="0">
                <a:solidFill>
                  <a:schemeClr val="accent5">
                    <a:lumMod val="75000"/>
                  </a:schemeClr>
                </a:solidFill>
              </a:rPr>
              <a:t>Pelo próprio autor	</a:t>
            </a:r>
          </a:p>
        </p:txBody>
      </p:sp>
      <p:sp>
        <p:nvSpPr>
          <p:cNvPr id="23" name="Retângulo 28"/>
          <p:cNvSpPr/>
          <p:nvPr/>
        </p:nvSpPr>
        <p:spPr>
          <a:xfrm>
            <a:off x="4788630" y="2253498"/>
            <a:ext cx="3732961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pt-PT" sz="2000" b="1" dirty="0" smtClean="0">
                <a:solidFill>
                  <a:srgbClr val="A40000"/>
                </a:solidFill>
              </a:rPr>
              <a:t>3.  </a:t>
            </a:r>
            <a:r>
              <a:rPr lang="pt-PT" sz="2000" dirty="0" smtClean="0"/>
              <a:t>Descobre </a:t>
            </a:r>
            <a:r>
              <a:rPr lang="pt-PT" sz="2000" dirty="0"/>
              <a:t>a sua origem. </a:t>
            </a:r>
          </a:p>
        </p:txBody>
      </p:sp>
      <p:sp>
        <p:nvSpPr>
          <p:cNvPr id="24" name="Retângulo 34"/>
          <p:cNvSpPr/>
          <p:nvPr/>
        </p:nvSpPr>
        <p:spPr>
          <a:xfrm>
            <a:off x="264005" y="5258650"/>
            <a:ext cx="4355368" cy="631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pt-PT" sz="2000" b="1" dirty="0" smtClean="0">
                <a:solidFill>
                  <a:srgbClr val="A40000"/>
                </a:solidFill>
              </a:rPr>
              <a:t>2. </a:t>
            </a:r>
            <a:r>
              <a:rPr lang="pt-PT" sz="2000" dirty="0" smtClean="0"/>
              <a:t>Sabes </a:t>
            </a:r>
            <a:r>
              <a:rPr lang="pt-PT" sz="2000" dirty="0"/>
              <a:t>como se designa a típica bandeira pirata?</a:t>
            </a:r>
          </a:p>
        </p:txBody>
      </p:sp>
      <p:sp>
        <p:nvSpPr>
          <p:cNvPr id="25" name="CaixaDeTexto 35"/>
          <p:cNvSpPr txBox="1"/>
          <p:nvPr/>
        </p:nvSpPr>
        <p:spPr>
          <a:xfrm>
            <a:off x="352174" y="5961751"/>
            <a:ext cx="4267199" cy="338554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sz="1600" b="1" dirty="0" err="1">
                <a:solidFill>
                  <a:srgbClr val="2F5597"/>
                </a:solidFill>
              </a:rPr>
              <a:t>Jolly</a:t>
            </a:r>
            <a:r>
              <a:rPr lang="pt-PT" sz="1600" b="1" dirty="0">
                <a:solidFill>
                  <a:srgbClr val="2F5597"/>
                </a:solidFill>
              </a:rPr>
              <a:t> Roger.</a:t>
            </a:r>
          </a:p>
        </p:txBody>
      </p:sp>
      <p:sp>
        <p:nvSpPr>
          <p:cNvPr id="26" name="Retângulo 3"/>
          <p:cNvSpPr/>
          <p:nvPr/>
        </p:nvSpPr>
        <p:spPr>
          <a:xfrm>
            <a:off x="4920447" y="2769149"/>
            <a:ext cx="3972728" cy="2829217"/>
          </a:xfrm>
          <a:prstGeom prst="rect">
            <a:avLst/>
          </a:prstGeom>
          <a:solidFill>
            <a:schemeClr val="bg1"/>
          </a:solidFill>
          <a:ln w="38100">
            <a:solidFill>
              <a:srgbClr val="A40000"/>
            </a:solidFill>
          </a:ln>
        </p:spPr>
        <p:txBody>
          <a:bodyPr wrap="square" lIns="144000" tIns="108000" rIns="144000">
            <a:noAutofit/>
          </a:bodyPr>
          <a:lstStyle/>
          <a:p>
            <a:pPr lvl="0"/>
            <a:r>
              <a:rPr lang="pt-PT" sz="15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pt-PT" sz="15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pt-PT" sz="1500" b="1" dirty="0" smtClean="0">
                <a:solidFill>
                  <a:schemeClr val="accent5">
                    <a:lumMod val="75000"/>
                  </a:schemeClr>
                </a:solidFill>
              </a:rPr>
              <a:t>A </a:t>
            </a:r>
            <a:r>
              <a:rPr lang="pt-PT" sz="1500" b="1" dirty="0">
                <a:solidFill>
                  <a:schemeClr val="accent5">
                    <a:lumMod val="75000"/>
                  </a:schemeClr>
                </a:solidFill>
              </a:rPr>
              <a:t>origem do símbolo dos piratas data do início da era cristã. Nessa época, era costume, alguns anos após a morte de alguém, os familiares voltarem ao sepulcro, recolherem os ossos e depositarem-nos numa caixa. Essa caixa tinha dimensões suficientes para que os fémures ficassem cruzados. Por cima destes, colocava-se o crânio. </a:t>
            </a:r>
          </a:p>
          <a:p>
            <a:pPr lvl="0"/>
            <a:endParaRPr lang="pt-PT" sz="1500" b="1" dirty="0">
              <a:solidFill>
                <a:schemeClr val="accent5">
                  <a:lumMod val="75000"/>
                </a:schemeClr>
              </a:solidFill>
            </a:endParaRPr>
          </a:p>
          <a:p>
            <a:pPr lvl="0" algn="r"/>
            <a:r>
              <a:rPr lang="pt-PT" sz="900" i="1" dirty="0"/>
              <a:t>In</a:t>
            </a:r>
            <a:r>
              <a:rPr lang="pt-PT" sz="900" dirty="0"/>
              <a:t> https://pt.wikipedia.org/wiki/Jolly_Roger</a:t>
            </a:r>
          </a:p>
          <a:p>
            <a:pPr lvl="0" algn="r"/>
            <a:r>
              <a:rPr lang="pt-PT" sz="900" dirty="0"/>
              <a:t>(consultado a 27/11/2016 e adaptado).</a:t>
            </a:r>
          </a:p>
        </p:txBody>
      </p:sp>
      <p:pic>
        <p:nvPicPr>
          <p:cNvPr id="27" name="Image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231482">
            <a:off x="2988946" y="5612952"/>
            <a:ext cx="1411056" cy="918710"/>
          </a:xfrm>
          <a:prstGeom prst="rect">
            <a:avLst/>
          </a:prstGeom>
        </p:spPr>
      </p:pic>
      <p:sp>
        <p:nvSpPr>
          <p:cNvPr id="19" name="Title 5"/>
          <p:cNvSpPr txBox="1">
            <a:spLocks/>
          </p:cNvSpPr>
          <p:nvPr/>
        </p:nvSpPr>
        <p:spPr>
          <a:xfrm>
            <a:off x="133747" y="285"/>
            <a:ext cx="6885320" cy="568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t-PT" sz="2800" dirty="0"/>
              <a:t>CONTA-ME TUDO SOBRE…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861999"/>
            <a:ext cx="5175849" cy="421678"/>
          </a:xfrm>
          <a:prstGeom prst="rect">
            <a:avLst/>
          </a:prstGeom>
          <a:noFill/>
          <a:ln w="25400">
            <a:solidFill>
              <a:srgbClr val="BF10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897645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23" grpId="0"/>
      <p:bldP spid="24" grpId="0"/>
      <p:bldP spid="25" grpId="0" animBg="1"/>
      <p:bldP spid="26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: Cantos Arredondados 8"/>
          <p:cNvSpPr/>
          <p:nvPr/>
        </p:nvSpPr>
        <p:spPr>
          <a:xfrm>
            <a:off x="-64" y="865171"/>
            <a:ext cx="2825417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8000" tIns="0" rIns="108000" bIns="0" rtlCol="0" anchor="ctr">
            <a:spAutoFit/>
          </a:bodyPr>
          <a:lstStyle/>
          <a:p>
            <a:r>
              <a:rPr lang="pt-PT" sz="2400" dirty="0"/>
              <a:t>Cenário</a:t>
            </a:r>
          </a:p>
        </p:txBody>
      </p:sp>
      <p:sp>
        <p:nvSpPr>
          <p:cNvPr id="17" name="CaixaDeTexto 11"/>
          <p:cNvSpPr txBox="1"/>
          <p:nvPr/>
        </p:nvSpPr>
        <p:spPr>
          <a:xfrm>
            <a:off x="264006" y="1438995"/>
            <a:ext cx="7165493" cy="429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pt-PT" sz="2000" b="1" dirty="0" smtClean="0">
                <a:solidFill>
                  <a:srgbClr val="A40000"/>
                </a:solidFill>
              </a:rPr>
              <a:t>4.  </a:t>
            </a:r>
            <a:r>
              <a:rPr lang="pt-PT" sz="2000" dirty="0" smtClean="0"/>
              <a:t>Completa </a:t>
            </a:r>
            <a:r>
              <a:rPr lang="pt-PT" sz="2000" dirty="0"/>
              <a:t>o esquema com informações sobre o cenário.</a:t>
            </a:r>
          </a:p>
        </p:txBody>
      </p:sp>
      <p:sp>
        <p:nvSpPr>
          <p:cNvPr id="64" name="CaixaDeTexto 58"/>
          <p:cNvSpPr txBox="1"/>
          <p:nvPr/>
        </p:nvSpPr>
        <p:spPr>
          <a:xfrm>
            <a:off x="264006" y="3865210"/>
            <a:ext cx="1174497" cy="3000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1350" dirty="0"/>
              <a:t>O que são?</a:t>
            </a:r>
          </a:p>
        </p:txBody>
      </p:sp>
      <p:sp>
        <p:nvSpPr>
          <p:cNvPr id="65" name="CaixaDeTexto 59"/>
          <p:cNvSpPr txBox="1"/>
          <p:nvPr/>
        </p:nvSpPr>
        <p:spPr>
          <a:xfrm>
            <a:off x="264006" y="4197468"/>
            <a:ext cx="117449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350" dirty="0"/>
              <a:t>“espaço entre realidades”</a:t>
            </a:r>
          </a:p>
        </p:txBody>
      </p:sp>
      <p:grpSp>
        <p:nvGrpSpPr>
          <p:cNvPr id="83" name="Group 82"/>
          <p:cNvGrpSpPr/>
          <p:nvPr/>
        </p:nvGrpSpPr>
        <p:grpSpPr>
          <a:xfrm>
            <a:off x="264006" y="1983487"/>
            <a:ext cx="7357453" cy="1159707"/>
            <a:chOff x="264006" y="2338049"/>
            <a:chExt cx="7357453" cy="1159707"/>
          </a:xfrm>
        </p:grpSpPr>
        <p:sp>
          <p:nvSpPr>
            <p:cNvPr id="22" name="Retângulo arredondado 9"/>
            <p:cNvSpPr/>
            <p:nvPr/>
          </p:nvSpPr>
          <p:spPr>
            <a:xfrm>
              <a:off x="264006" y="2591959"/>
              <a:ext cx="1311134" cy="45311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1350" b="1" dirty="0"/>
                <a:t>Nível superior</a:t>
              </a:r>
            </a:p>
          </p:txBody>
        </p:sp>
        <p:cxnSp>
          <p:nvCxnSpPr>
            <p:cNvPr id="44" name="Conexão reta unidirecional 37"/>
            <p:cNvCxnSpPr>
              <a:stCxn id="22" idx="3"/>
              <a:endCxn id="46" idx="1"/>
            </p:cNvCxnSpPr>
            <p:nvPr/>
          </p:nvCxnSpPr>
          <p:spPr>
            <a:xfrm flipV="1">
              <a:off x="1575140" y="2458619"/>
              <a:ext cx="362294" cy="35989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tângulo arredondado 38"/>
            <p:cNvSpPr/>
            <p:nvPr/>
          </p:nvSpPr>
          <p:spPr>
            <a:xfrm>
              <a:off x="2989325" y="2614969"/>
              <a:ext cx="1361527" cy="261797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1350"/>
            </a:p>
          </p:txBody>
        </p:sp>
        <p:sp>
          <p:nvSpPr>
            <p:cNvPr id="46" name="Retângulo arredondado 39"/>
            <p:cNvSpPr/>
            <p:nvPr/>
          </p:nvSpPr>
          <p:spPr>
            <a:xfrm>
              <a:off x="1937434" y="2338049"/>
              <a:ext cx="893669" cy="241140"/>
            </a:xfrm>
            <a:prstGeom prst="roundRect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1350" dirty="0"/>
                <a:t>ESPAÇO</a:t>
              </a:r>
            </a:p>
          </p:txBody>
        </p:sp>
        <p:sp>
          <p:nvSpPr>
            <p:cNvPr id="47" name="Retângulo arredondado 41"/>
            <p:cNvSpPr/>
            <p:nvPr/>
          </p:nvSpPr>
          <p:spPr>
            <a:xfrm>
              <a:off x="2989325" y="2907316"/>
              <a:ext cx="1361527" cy="271621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1350"/>
            </a:p>
          </p:txBody>
        </p:sp>
        <p:sp>
          <p:nvSpPr>
            <p:cNvPr id="48" name="Retângulo arredondado 42"/>
            <p:cNvSpPr/>
            <p:nvPr/>
          </p:nvSpPr>
          <p:spPr>
            <a:xfrm>
              <a:off x="2989325" y="3218928"/>
              <a:ext cx="1361527" cy="271621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1350"/>
            </a:p>
          </p:txBody>
        </p:sp>
        <p:sp>
          <p:nvSpPr>
            <p:cNvPr id="49" name="Retângulo arredondado 43"/>
            <p:cNvSpPr/>
            <p:nvPr/>
          </p:nvSpPr>
          <p:spPr>
            <a:xfrm>
              <a:off x="4396835" y="2605145"/>
              <a:ext cx="1623960" cy="271621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1350"/>
            </a:p>
          </p:txBody>
        </p:sp>
        <p:sp>
          <p:nvSpPr>
            <p:cNvPr id="50" name="Retângulo arredondado 44"/>
            <p:cNvSpPr/>
            <p:nvPr/>
          </p:nvSpPr>
          <p:spPr>
            <a:xfrm>
              <a:off x="4396835" y="2911734"/>
              <a:ext cx="1623960" cy="271621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1350"/>
            </a:p>
          </p:txBody>
        </p:sp>
        <p:sp>
          <p:nvSpPr>
            <p:cNvPr id="51" name="Retângulo arredondado 46"/>
            <p:cNvSpPr/>
            <p:nvPr/>
          </p:nvSpPr>
          <p:spPr>
            <a:xfrm>
              <a:off x="2989324" y="2338049"/>
              <a:ext cx="4632135" cy="241140"/>
            </a:xfrm>
            <a:prstGeom prst="roundRect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1350" dirty="0"/>
                <a:t>ADEREÇOS</a:t>
              </a:r>
            </a:p>
          </p:txBody>
        </p:sp>
        <p:sp>
          <p:nvSpPr>
            <p:cNvPr id="69" name="Retângulo arredondado 64"/>
            <p:cNvSpPr/>
            <p:nvPr/>
          </p:nvSpPr>
          <p:spPr>
            <a:xfrm>
              <a:off x="1937435" y="2626580"/>
              <a:ext cx="887918" cy="274310"/>
            </a:xfrm>
            <a:prstGeom prst="roundRect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1350"/>
            </a:p>
          </p:txBody>
        </p:sp>
        <p:sp>
          <p:nvSpPr>
            <p:cNvPr id="73" name="Retângulo arredondado 68"/>
            <p:cNvSpPr/>
            <p:nvPr/>
          </p:nvSpPr>
          <p:spPr>
            <a:xfrm>
              <a:off x="4396835" y="3218323"/>
              <a:ext cx="1623960" cy="271621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1350"/>
            </a:p>
          </p:txBody>
        </p:sp>
        <p:sp>
          <p:nvSpPr>
            <p:cNvPr id="74" name="Retângulo arredondado 69"/>
            <p:cNvSpPr/>
            <p:nvPr/>
          </p:nvSpPr>
          <p:spPr>
            <a:xfrm>
              <a:off x="6056626" y="2607436"/>
              <a:ext cx="1564833" cy="271621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1350"/>
            </a:p>
          </p:txBody>
        </p:sp>
        <p:sp>
          <p:nvSpPr>
            <p:cNvPr id="77" name="Retângulo arredondado 72"/>
            <p:cNvSpPr/>
            <p:nvPr/>
          </p:nvSpPr>
          <p:spPr>
            <a:xfrm>
              <a:off x="6056626" y="2909607"/>
              <a:ext cx="1564833" cy="271621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1350"/>
            </a:p>
          </p:txBody>
        </p:sp>
        <p:sp>
          <p:nvSpPr>
            <p:cNvPr id="79" name="Retângulo arredondado 74"/>
            <p:cNvSpPr/>
            <p:nvPr/>
          </p:nvSpPr>
          <p:spPr>
            <a:xfrm>
              <a:off x="6056626" y="3226135"/>
              <a:ext cx="1564833" cy="271621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1350"/>
            </a:p>
          </p:txBody>
        </p:sp>
      </p:grpSp>
      <p:sp>
        <p:nvSpPr>
          <p:cNvPr id="66" name="CaixaDeTexto 60"/>
          <p:cNvSpPr txBox="1"/>
          <p:nvPr/>
        </p:nvSpPr>
        <p:spPr>
          <a:xfrm>
            <a:off x="3079415" y="2230567"/>
            <a:ext cx="117493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350" dirty="0">
                <a:solidFill>
                  <a:srgbClr val="2F5597"/>
                </a:solidFill>
              </a:rPr>
              <a:t>caixas</a:t>
            </a:r>
          </a:p>
        </p:txBody>
      </p:sp>
      <p:sp>
        <p:nvSpPr>
          <p:cNvPr id="67" name="CaixaDeTexto 61"/>
          <p:cNvSpPr txBox="1"/>
          <p:nvPr/>
        </p:nvSpPr>
        <p:spPr>
          <a:xfrm>
            <a:off x="3079415" y="2526411"/>
            <a:ext cx="117493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350" dirty="0">
                <a:solidFill>
                  <a:srgbClr val="2F5597"/>
                </a:solidFill>
              </a:rPr>
              <a:t>brinquedos</a:t>
            </a:r>
          </a:p>
        </p:txBody>
      </p:sp>
      <p:sp>
        <p:nvSpPr>
          <p:cNvPr id="68" name="CaixaDeTexto 62"/>
          <p:cNvSpPr txBox="1"/>
          <p:nvPr/>
        </p:nvSpPr>
        <p:spPr>
          <a:xfrm>
            <a:off x="3079415" y="2828270"/>
            <a:ext cx="117493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350" dirty="0">
                <a:solidFill>
                  <a:srgbClr val="2F5597"/>
                </a:solidFill>
              </a:rPr>
              <a:t>pneus</a:t>
            </a:r>
          </a:p>
        </p:txBody>
      </p:sp>
      <p:sp>
        <p:nvSpPr>
          <p:cNvPr id="70" name="CaixaDeTexto 65"/>
          <p:cNvSpPr txBox="1"/>
          <p:nvPr/>
        </p:nvSpPr>
        <p:spPr>
          <a:xfrm>
            <a:off x="2077877" y="2250857"/>
            <a:ext cx="62159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350" dirty="0">
                <a:solidFill>
                  <a:srgbClr val="2F5597"/>
                </a:solidFill>
              </a:rPr>
              <a:t>sótão</a:t>
            </a:r>
          </a:p>
        </p:txBody>
      </p:sp>
      <p:sp>
        <p:nvSpPr>
          <p:cNvPr id="71" name="CaixaDeTexto 66"/>
          <p:cNvSpPr txBox="1"/>
          <p:nvPr/>
        </p:nvSpPr>
        <p:spPr>
          <a:xfrm>
            <a:off x="4420587" y="2224671"/>
            <a:ext cx="156925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350" dirty="0">
                <a:solidFill>
                  <a:srgbClr val="2F5597"/>
                </a:solidFill>
              </a:rPr>
              <a:t>máquina de costura</a:t>
            </a:r>
          </a:p>
        </p:txBody>
      </p:sp>
      <p:sp>
        <p:nvSpPr>
          <p:cNvPr id="72" name="CaixaDeTexto 67"/>
          <p:cNvSpPr txBox="1"/>
          <p:nvPr/>
        </p:nvSpPr>
        <p:spPr>
          <a:xfrm>
            <a:off x="4471652" y="2530647"/>
            <a:ext cx="1476842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350" dirty="0">
                <a:solidFill>
                  <a:srgbClr val="2F5597"/>
                </a:solidFill>
              </a:rPr>
              <a:t>manequim</a:t>
            </a:r>
          </a:p>
        </p:txBody>
      </p:sp>
      <p:sp>
        <p:nvSpPr>
          <p:cNvPr id="75" name="CaixaDeTexto 70"/>
          <p:cNvSpPr txBox="1"/>
          <p:nvPr/>
        </p:nvSpPr>
        <p:spPr>
          <a:xfrm>
            <a:off x="4502003" y="2836623"/>
            <a:ext cx="141614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350" dirty="0">
                <a:solidFill>
                  <a:srgbClr val="2F5597"/>
                </a:solidFill>
              </a:rPr>
              <a:t>arca</a:t>
            </a:r>
          </a:p>
        </p:txBody>
      </p:sp>
      <p:sp>
        <p:nvSpPr>
          <p:cNvPr id="76" name="CaixaDeTexto 71"/>
          <p:cNvSpPr txBox="1"/>
          <p:nvPr/>
        </p:nvSpPr>
        <p:spPr>
          <a:xfrm>
            <a:off x="6074461" y="2224627"/>
            <a:ext cx="1534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350" dirty="0">
                <a:solidFill>
                  <a:srgbClr val="2F5597"/>
                </a:solidFill>
              </a:rPr>
              <a:t>paus altos e cordas</a:t>
            </a:r>
          </a:p>
        </p:txBody>
      </p:sp>
      <p:sp>
        <p:nvSpPr>
          <p:cNvPr id="78" name="CaixaDeTexto 73"/>
          <p:cNvSpPr txBox="1"/>
          <p:nvPr/>
        </p:nvSpPr>
        <p:spPr>
          <a:xfrm>
            <a:off x="6107763" y="2530603"/>
            <a:ext cx="146771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350" dirty="0">
                <a:solidFill>
                  <a:srgbClr val="2F5597"/>
                </a:solidFill>
              </a:rPr>
              <a:t>duas pipas</a:t>
            </a:r>
          </a:p>
        </p:txBody>
      </p:sp>
      <p:sp>
        <p:nvSpPr>
          <p:cNvPr id="80" name="CaixaDeTexto 75"/>
          <p:cNvSpPr txBox="1"/>
          <p:nvPr/>
        </p:nvSpPr>
        <p:spPr>
          <a:xfrm>
            <a:off x="6098783" y="2848453"/>
            <a:ext cx="148567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350" dirty="0">
                <a:solidFill>
                  <a:srgbClr val="2F5597"/>
                </a:solidFill>
              </a:rPr>
              <a:t>bancos e cadeiras</a:t>
            </a:r>
          </a:p>
        </p:txBody>
      </p:sp>
      <p:grpSp>
        <p:nvGrpSpPr>
          <p:cNvPr id="84" name="Group 83"/>
          <p:cNvGrpSpPr/>
          <p:nvPr/>
        </p:nvGrpSpPr>
        <p:grpSpPr>
          <a:xfrm>
            <a:off x="1789080" y="4062281"/>
            <a:ext cx="5832379" cy="1878783"/>
            <a:chOff x="1789080" y="4416843"/>
            <a:chExt cx="5832379" cy="1878783"/>
          </a:xfrm>
        </p:grpSpPr>
        <p:sp>
          <p:nvSpPr>
            <p:cNvPr id="21" name="Retângulo arredondado 1"/>
            <p:cNvSpPr/>
            <p:nvPr/>
          </p:nvSpPr>
          <p:spPr>
            <a:xfrm>
              <a:off x="1789080" y="4708461"/>
              <a:ext cx="1265879" cy="45311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1350" b="1" dirty="0"/>
                <a:t>Nível inferior</a:t>
              </a:r>
            </a:p>
          </p:txBody>
        </p:sp>
        <p:sp>
          <p:nvSpPr>
            <p:cNvPr id="30" name="Retângulo arredondado 6"/>
            <p:cNvSpPr/>
            <p:nvPr/>
          </p:nvSpPr>
          <p:spPr>
            <a:xfrm>
              <a:off x="3396473" y="4704743"/>
              <a:ext cx="924366" cy="261797"/>
            </a:xfrm>
            <a:prstGeom prst="roundRect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1350"/>
            </a:p>
          </p:txBody>
        </p:sp>
        <p:sp>
          <p:nvSpPr>
            <p:cNvPr id="31" name="Retângulo arredondado 15"/>
            <p:cNvSpPr/>
            <p:nvPr/>
          </p:nvSpPr>
          <p:spPr>
            <a:xfrm>
              <a:off x="3396472" y="5409407"/>
              <a:ext cx="1374880" cy="271621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1350"/>
            </a:p>
          </p:txBody>
        </p:sp>
        <p:sp>
          <p:nvSpPr>
            <p:cNvPr id="32" name="Retângulo arredondado 7"/>
            <p:cNvSpPr/>
            <p:nvPr/>
          </p:nvSpPr>
          <p:spPr>
            <a:xfrm>
              <a:off x="3396472" y="4416843"/>
              <a:ext cx="1919218" cy="241140"/>
            </a:xfrm>
            <a:prstGeom prst="roundRect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1350" dirty="0"/>
                <a:t>ESPAÇO</a:t>
              </a:r>
            </a:p>
          </p:txBody>
        </p:sp>
        <p:sp>
          <p:nvSpPr>
            <p:cNvPr id="33" name="Retângulo arredondado 22"/>
            <p:cNvSpPr/>
            <p:nvPr/>
          </p:nvSpPr>
          <p:spPr>
            <a:xfrm>
              <a:off x="3396381" y="5139669"/>
              <a:ext cx="4225078" cy="241140"/>
            </a:xfrm>
            <a:prstGeom prst="roundRect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1350" dirty="0"/>
                <a:t>ADEREÇOS</a:t>
              </a:r>
            </a:p>
          </p:txBody>
        </p:sp>
        <p:sp>
          <p:nvSpPr>
            <p:cNvPr id="34" name="Retângulo arredondado 28"/>
            <p:cNvSpPr/>
            <p:nvPr/>
          </p:nvSpPr>
          <p:spPr>
            <a:xfrm>
              <a:off x="4390143" y="4704743"/>
              <a:ext cx="925547" cy="254939"/>
            </a:xfrm>
            <a:prstGeom prst="roundRect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1350"/>
            </a:p>
          </p:txBody>
        </p:sp>
        <p:sp>
          <p:nvSpPr>
            <p:cNvPr id="35" name="Retângulo arredondado 29"/>
            <p:cNvSpPr/>
            <p:nvPr/>
          </p:nvSpPr>
          <p:spPr>
            <a:xfrm>
              <a:off x="3396472" y="5716706"/>
              <a:ext cx="1374880" cy="271621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1350"/>
            </a:p>
          </p:txBody>
        </p:sp>
        <p:sp>
          <p:nvSpPr>
            <p:cNvPr id="36" name="Retângulo arredondado 30"/>
            <p:cNvSpPr/>
            <p:nvPr/>
          </p:nvSpPr>
          <p:spPr>
            <a:xfrm>
              <a:off x="4804528" y="6024005"/>
              <a:ext cx="1450265" cy="271621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1350"/>
            </a:p>
          </p:txBody>
        </p:sp>
        <p:sp>
          <p:nvSpPr>
            <p:cNvPr id="37" name="Retângulo arredondado 31"/>
            <p:cNvSpPr/>
            <p:nvPr/>
          </p:nvSpPr>
          <p:spPr>
            <a:xfrm>
              <a:off x="3396472" y="6024005"/>
              <a:ext cx="1374880" cy="271621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1350"/>
            </a:p>
          </p:txBody>
        </p:sp>
        <p:sp>
          <p:nvSpPr>
            <p:cNvPr id="38" name="Retângulo arredondado 32"/>
            <p:cNvSpPr/>
            <p:nvPr/>
          </p:nvSpPr>
          <p:spPr>
            <a:xfrm>
              <a:off x="4804528" y="5411065"/>
              <a:ext cx="1450265" cy="271621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1350"/>
            </a:p>
          </p:txBody>
        </p:sp>
        <p:sp>
          <p:nvSpPr>
            <p:cNvPr id="39" name="Retângulo arredondado 33"/>
            <p:cNvSpPr/>
            <p:nvPr/>
          </p:nvSpPr>
          <p:spPr>
            <a:xfrm>
              <a:off x="4804528" y="5718364"/>
              <a:ext cx="1450265" cy="271621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1350"/>
            </a:p>
          </p:txBody>
        </p:sp>
        <p:sp>
          <p:nvSpPr>
            <p:cNvPr id="40" name="Retângulo arredondado 34"/>
            <p:cNvSpPr/>
            <p:nvPr/>
          </p:nvSpPr>
          <p:spPr>
            <a:xfrm>
              <a:off x="6287969" y="5409407"/>
              <a:ext cx="1333490" cy="271621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1350"/>
            </a:p>
          </p:txBody>
        </p:sp>
        <p:sp>
          <p:nvSpPr>
            <p:cNvPr id="41" name="Retângulo arredondado 35"/>
            <p:cNvSpPr/>
            <p:nvPr/>
          </p:nvSpPr>
          <p:spPr>
            <a:xfrm>
              <a:off x="6287969" y="5716706"/>
              <a:ext cx="1333490" cy="271621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1350"/>
            </a:p>
          </p:txBody>
        </p:sp>
        <p:sp>
          <p:nvSpPr>
            <p:cNvPr id="42" name="Retângulo arredondado 36"/>
            <p:cNvSpPr/>
            <p:nvPr/>
          </p:nvSpPr>
          <p:spPr>
            <a:xfrm>
              <a:off x="6287969" y="6024005"/>
              <a:ext cx="1333490" cy="271621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 sz="1350"/>
            </a:p>
          </p:txBody>
        </p:sp>
        <p:cxnSp>
          <p:nvCxnSpPr>
            <p:cNvPr id="43" name="Conexão reta unidirecional 10"/>
            <p:cNvCxnSpPr>
              <a:stCxn id="21" idx="3"/>
              <a:endCxn id="32" idx="1"/>
            </p:cNvCxnSpPr>
            <p:nvPr/>
          </p:nvCxnSpPr>
          <p:spPr>
            <a:xfrm flipV="1">
              <a:off x="3054959" y="4537413"/>
              <a:ext cx="341513" cy="39760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CaixaDeTexto 4"/>
          <p:cNvSpPr txBox="1"/>
          <p:nvPr/>
        </p:nvSpPr>
        <p:spPr>
          <a:xfrm>
            <a:off x="3405536" y="4312689"/>
            <a:ext cx="902230" cy="300082"/>
          </a:xfrm>
          <a:prstGeom prst="rect">
            <a:avLst/>
          </a:prstGeom>
          <a:noFill/>
        </p:spPr>
        <p:txBody>
          <a:bodyPr wrap="square" lIns="108000" rtlCol="0">
            <a:spAutoFit/>
          </a:bodyPr>
          <a:lstStyle/>
          <a:p>
            <a:pPr algn="ctr"/>
            <a:r>
              <a:rPr lang="pt-PT" sz="1350" dirty="0">
                <a:solidFill>
                  <a:srgbClr val="2F5597"/>
                </a:solidFill>
              </a:rPr>
              <a:t>quarto</a:t>
            </a:r>
          </a:p>
        </p:txBody>
      </p:sp>
      <p:sp>
        <p:nvSpPr>
          <p:cNvPr id="54" name="CaixaDeTexto 48"/>
          <p:cNvSpPr txBox="1"/>
          <p:nvPr/>
        </p:nvSpPr>
        <p:spPr>
          <a:xfrm>
            <a:off x="4416879" y="4312689"/>
            <a:ext cx="869122" cy="300082"/>
          </a:xfrm>
          <a:prstGeom prst="rect">
            <a:avLst/>
          </a:prstGeom>
          <a:noFill/>
        </p:spPr>
        <p:txBody>
          <a:bodyPr wrap="square" lIns="108000" rtlCol="0">
            <a:spAutoFit/>
          </a:bodyPr>
          <a:lstStyle/>
          <a:p>
            <a:pPr algn="ctr"/>
            <a:r>
              <a:rPr lang="pt-PT" sz="1350" dirty="0">
                <a:solidFill>
                  <a:srgbClr val="2F5597"/>
                </a:solidFill>
              </a:rPr>
              <a:t>sala</a:t>
            </a:r>
          </a:p>
        </p:txBody>
      </p:sp>
      <p:sp>
        <p:nvSpPr>
          <p:cNvPr id="55" name="CaixaDeTexto 49"/>
          <p:cNvSpPr txBox="1"/>
          <p:nvPr/>
        </p:nvSpPr>
        <p:spPr>
          <a:xfrm>
            <a:off x="3498130" y="5032483"/>
            <a:ext cx="117493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350" dirty="0">
                <a:solidFill>
                  <a:srgbClr val="2F5597"/>
                </a:solidFill>
              </a:rPr>
              <a:t>cama de ferro</a:t>
            </a:r>
          </a:p>
        </p:txBody>
      </p:sp>
      <p:sp>
        <p:nvSpPr>
          <p:cNvPr id="56" name="CaixaDeTexto 50"/>
          <p:cNvSpPr txBox="1"/>
          <p:nvPr/>
        </p:nvSpPr>
        <p:spPr>
          <a:xfrm>
            <a:off x="3498130" y="5338596"/>
            <a:ext cx="117493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350" dirty="0">
                <a:solidFill>
                  <a:srgbClr val="2F5597"/>
                </a:solidFill>
              </a:rPr>
              <a:t>cómoda</a:t>
            </a:r>
          </a:p>
        </p:txBody>
      </p:sp>
      <p:sp>
        <p:nvSpPr>
          <p:cNvPr id="57" name="CaixaDeTexto 51"/>
          <p:cNvSpPr txBox="1"/>
          <p:nvPr/>
        </p:nvSpPr>
        <p:spPr>
          <a:xfrm>
            <a:off x="3498130" y="5644709"/>
            <a:ext cx="117493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350" dirty="0">
                <a:solidFill>
                  <a:srgbClr val="2F5597"/>
                </a:solidFill>
              </a:rPr>
              <a:t>livros</a:t>
            </a:r>
          </a:p>
        </p:txBody>
      </p:sp>
      <p:sp>
        <p:nvSpPr>
          <p:cNvPr id="58" name="CaixaDeTexto 52"/>
          <p:cNvSpPr txBox="1"/>
          <p:nvPr/>
        </p:nvSpPr>
        <p:spPr>
          <a:xfrm>
            <a:off x="4941870" y="5030583"/>
            <a:ext cx="117493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350" dirty="0">
                <a:solidFill>
                  <a:srgbClr val="2F5597"/>
                </a:solidFill>
              </a:rPr>
              <a:t>cadernos</a:t>
            </a:r>
          </a:p>
        </p:txBody>
      </p:sp>
      <p:sp>
        <p:nvSpPr>
          <p:cNvPr id="59" name="CaixaDeTexto 53"/>
          <p:cNvSpPr txBox="1"/>
          <p:nvPr/>
        </p:nvSpPr>
        <p:spPr>
          <a:xfrm>
            <a:off x="4941870" y="5336696"/>
            <a:ext cx="117493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350" dirty="0">
                <a:solidFill>
                  <a:srgbClr val="2F5597"/>
                </a:solidFill>
              </a:rPr>
              <a:t>cadeira</a:t>
            </a:r>
          </a:p>
        </p:txBody>
      </p:sp>
      <p:sp>
        <p:nvSpPr>
          <p:cNvPr id="60" name="CaixaDeTexto 54"/>
          <p:cNvSpPr txBox="1"/>
          <p:nvPr/>
        </p:nvSpPr>
        <p:spPr>
          <a:xfrm>
            <a:off x="4941870" y="5647081"/>
            <a:ext cx="117493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350" dirty="0">
                <a:solidFill>
                  <a:srgbClr val="2F5597"/>
                </a:solidFill>
              </a:rPr>
              <a:t>vaso de flores</a:t>
            </a:r>
          </a:p>
        </p:txBody>
      </p:sp>
      <p:sp>
        <p:nvSpPr>
          <p:cNvPr id="61" name="CaixaDeTexto 55"/>
          <p:cNvSpPr txBox="1"/>
          <p:nvPr/>
        </p:nvSpPr>
        <p:spPr>
          <a:xfrm>
            <a:off x="6371780" y="5031297"/>
            <a:ext cx="117493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350" dirty="0">
                <a:solidFill>
                  <a:srgbClr val="2F5597"/>
                </a:solidFill>
              </a:rPr>
              <a:t>“</a:t>
            </a:r>
            <a:r>
              <a:rPr lang="pt-PT" sz="1350" dirty="0" err="1">
                <a:solidFill>
                  <a:srgbClr val="2F5597"/>
                </a:solidFill>
              </a:rPr>
              <a:t>chaperon</a:t>
            </a:r>
            <a:r>
              <a:rPr lang="pt-PT" sz="1350" dirty="0">
                <a:solidFill>
                  <a:srgbClr val="2F5597"/>
                </a:solidFill>
              </a:rPr>
              <a:t>”</a:t>
            </a:r>
          </a:p>
        </p:txBody>
      </p:sp>
      <p:sp>
        <p:nvSpPr>
          <p:cNvPr id="62" name="CaixaDeTexto 56"/>
          <p:cNvSpPr txBox="1"/>
          <p:nvPr/>
        </p:nvSpPr>
        <p:spPr>
          <a:xfrm>
            <a:off x="6371780" y="5337410"/>
            <a:ext cx="117493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350" dirty="0">
                <a:solidFill>
                  <a:srgbClr val="2F5597"/>
                </a:solidFill>
              </a:rPr>
              <a:t>mesa</a:t>
            </a:r>
          </a:p>
        </p:txBody>
      </p:sp>
      <p:sp>
        <p:nvSpPr>
          <p:cNvPr id="63" name="CaixaDeTexto 57"/>
          <p:cNvSpPr txBox="1"/>
          <p:nvPr/>
        </p:nvSpPr>
        <p:spPr>
          <a:xfrm>
            <a:off x="6371780" y="5643523"/>
            <a:ext cx="117493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350" dirty="0">
                <a:solidFill>
                  <a:srgbClr val="2F5597"/>
                </a:solidFill>
              </a:rPr>
              <a:t>cadeiras</a:t>
            </a:r>
          </a:p>
        </p:txBody>
      </p:sp>
      <p:grpSp>
        <p:nvGrpSpPr>
          <p:cNvPr id="85" name="Group 84"/>
          <p:cNvGrpSpPr/>
          <p:nvPr/>
        </p:nvGrpSpPr>
        <p:grpSpPr>
          <a:xfrm>
            <a:off x="919573" y="2696734"/>
            <a:ext cx="2135386" cy="1663385"/>
            <a:chOff x="919573" y="3051296"/>
            <a:chExt cx="2135386" cy="1663385"/>
          </a:xfrm>
        </p:grpSpPr>
        <p:sp>
          <p:nvSpPr>
            <p:cNvPr id="29" name="CaixaDeTexto 5"/>
            <p:cNvSpPr txBox="1"/>
            <p:nvPr/>
          </p:nvSpPr>
          <p:spPr>
            <a:xfrm>
              <a:off x="1790316" y="3960086"/>
              <a:ext cx="1264643" cy="30008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rtlCol="0">
              <a:spAutoFit/>
            </a:bodyPr>
            <a:lstStyle/>
            <a:p>
              <a:pPr algn="ctr"/>
              <a:r>
                <a:rPr lang="pt-PT" sz="1350" dirty="0"/>
                <a:t>ESCADAS</a:t>
              </a:r>
            </a:p>
          </p:txBody>
        </p:sp>
        <p:cxnSp>
          <p:nvCxnSpPr>
            <p:cNvPr id="52" name="Conexão reta unidirecional 47"/>
            <p:cNvCxnSpPr>
              <a:stCxn id="29" idx="1"/>
              <a:endCxn id="64" idx="3"/>
            </p:cNvCxnSpPr>
            <p:nvPr/>
          </p:nvCxnSpPr>
          <p:spPr>
            <a:xfrm flipH="1">
              <a:off x="1438503" y="4110127"/>
              <a:ext cx="351813" cy="26590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Elbow Connector 10"/>
            <p:cNvCxnSpPr>
              <a:stCxn id="22" idx="2"/>
              <a:endCxn id="29" idx="0"/>
            </p:cNvCxnSpPr>
            <p:nvPr/>
          </p:nvCxnSpPr>
          <p:spPr>
            <a:xfrm rot="16200000" flipH="1">
              <a:off x="1216711" y="2754158"/>
              <a:ext cx="908789" cy="1503065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29" idx="2"/>
              <a:endCxn id="21" idx="0"/>
            </p:cNvCxnSpPr>
            <p:nvPr/>
          </p:nvCxnSpPr>
          <p:spPr>
            <a:xfrm flipH="1">
              <a:off x="2422020" y="4260168"/>
              <a:ext cx="618" cy="45451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itle 5"/>
          <p:cNvSpPr txBox="1">
            <a:spLocks/>
          </p:cNvSpPr>
          <p:nvPr/>
        </p:nvSpPr>
        <p:spPr>
          <a:xfrm>
            <a:off x="133747" y="285"/>
            <a:ext cx="6885320" cy="568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t-PT" sz="2800" dirty="0"/>
              <a:t>CONTA-ME TUDO SOBRE…</a:t>
            </a:r>
          </a:p>
        </p:txBody>
      </p:sp>
      <p:sp>
        <p:nvSpPr>
          <p:cNvPr id="82" name="Rectangle 81"/>
          <p:cNvSpPr/>
          <p:nvPr/>
        </p:nvSpPr>
        <p:spPr>
          <a:xfrm>
            <a:off x="0" y="861999"/>
            <a:ext cx="5175849" cy="421678"/>
          </a:xfrm>
          <a:prstGeom prst="rect">
            <a:avLst/>
          </a:prstGeom>
          <a:noFill/>
          <a:ln w="25400">
            <a:solidFill>
              <a:srgbClr val="BF10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108661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64" grpId="0" animBg="1"/>
      <p:bldP spid="65" grpId="0"/>
      <p:bldP spid="66" grpId="0"/>
      <p:bldP spid="67" grpId="0"/>
      <p:bldP spid="68" grpId="0"/>
      <p:bldP spid="70" grpId="0"/>
      <p:bldP spid="71" grpId="0"/>
      <p:bldP spid="72" grpId="0"/>
      <p:bldP spid="75" grpId="0"/>
      <p:bldP spid="76" grpId="0"/>
      <p:bldP spid="78" grpId="0"/>
      <p:bldP spid="80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8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: Cantos Arredondados 8"/>
          <p:cNvSpPr/>
          <p:nvPr/>
        </p:nvSpPr>
        <p:spPr>
          <a:xfrm>
            <a:off x="8968" y="864235"/>
            <a:ext cx="4457285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8000" tIns="0" rIns="108000" bIns="0" rtlCol="0" anchor="ctr">
            <a:spAutoFit/>
          </a:bodyPr>
          <a:lstStyle/>
          <a:p>
            <a:r>
              <a:rPr lang="pt-PT" sz="2400" dirty="0"/>
              <a:t>Estrutura do texto dramático</a:t>
            </a:r>
          </a:p>
        </p:txBody>
      </p:sp>
      <p:sp>
        <p:nvSpPr>
          <p:cNvPr id="17" name="CaixaDeTexto 11"/>
          <p:cNvSpPr txBox="1"/>
          <p:nvPr/>
        </p:nvSpPr>
        <p:spPr>
          <a:xfrm>
            <a:off x="264006" y="1488761"/>
            <a:ext cx="7165493" cy="451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pt-PT" sz="2000" b="1" dirty="0" smtClean="0">
                <a:solidFill>
                  <a:srgbClr val="A40000"/>
                </a:solidFill>
              </a:rPr>
              <a:t>5.  </a:t>
            </a:r>
            <a:r>
              <a:rPr lang="pt-PT" sz="2000" dirty="0" smtClean="0"/>
              <a:t>Em quantas </a:t>
            </a:r>
            <a:r>
              <a:rPr lang="pt-PT" sz="2000" dirty="0"/>
              <a:t>cenas se divide este texto dramático?</a:t>
            </a:r>
          </a:p>
        </p:txBody>
      </p:sp>
      <p:sp>
        <p:nvSpPr>
          <p:cNvPr id="81" name="CaixaDeTexto 35"/>
          <p:cNvSpPr txBox="1"/>
          <p:nvPr/>
        </p:nvSpPr>
        <p:spPr>
          <a:xfrm>
            <a:off x="329683" y="1937716"/>
            <a:ext cx="7464488" cy="338554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sz="1600" b="1" dirty="0">
                <a:solidFill>
                  <a:schemeClr val="accent5">
                    <a:lumMod val="75000"/>
                  </a:schemeClr>
                </a:solidFill>
              </a:rPr>
              <a:t>Este texto está dividido em nove cenas.</a:t>
            </a:r>
          </a:p>
        </p:txBody>
      </p:sp>
      <p:sp>
        <p:nvSpPr>
          <p:cNvPr id="82" name="CaixaDeTexto 11"/>
          <p:cNvSpPr txBox="1"/>
          <p:nvPr/>
        </p:nvSpPr>
        <p:spPr>
          <a:xfrm>
            <a:off x="264006" y="2517461"/>
            <a:ext cx="753016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pt-PT" sz="2000" b="1" dirty="0" smtClean="0">
                <a:solidFill>
                  <a:srgbClr val="A40000"/>
                </a:solidFill>
              </a:rPr>
              <a:t>6</a:t>
            </a:r>
            <a:r>
              <a:rPr lang="pt-PT" sz="2000" dirty="0" smtClean="0"/>
              <a:t>.  Nesta </a:t>
            </a:r>
            <a:r>
              <a:rPr lang="pt-PT" sz="2000" dirty="0"/>
              <a:t>obra, as várias cenas ocorrem em tempos diferentes. Identifica o tempo e o espaço em cada uma delas, completando o esquema.</a:t>
            </a:r>
          </a:p>
        </p:txBody>
      </p:sp>
      <p:graphicFrame>
        <p:nvGraphicFramePr>
          <p:cNvPr id="83" name="Diagrama 13"/>
          <p:cNvGraphicFramePr/>
          <p:nvPr>
            <p:extLst>
              <p:ext uri="{D42A27DB-BD31-4B8C-83A1-F6EECF244321}">
                <p14:modId xmlns:p14="http://schemas.microsoft.com/office/powerpoint/2010/main" val="762607954"/>
              </p:ext>
            </p:extLst>
          </p:nvPr>
        </p:nvGraphicFramePr>
        <p:xfrm>
          <a:off x="1491033" y="3356843"/>
          <a:ext cx="2314433" cy="215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4" name="Diagrama 14"/>
          <p:cNvGraphicFramePr/>
          <p:nvPr>
            <p:extLst>
              <p:ext uri="{D42A27DB-BD31-4B8C-83A1-F6EECF244321}">
                <p14:modId xmlns:p14="http://schemas.microsoft.com/office/powerpoint/2010/main" val="494546107"/>
              </p:ext>
            </p:extLst>
          </p:nvPr>
        </p:nvGraphicFramePr>
        <p:xfrm>
          <a:off x="4157269" y="3356843"/>
          <a:ext cx="2526155" cy="19177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5" name="CaixaDeTexto 15"/>
          <p:cNvSpPr txBox="1"/>
          <p:nvPr/>
        </p:nvSpPr>
        <p:spPr>
          <a:xfrm>
            <a:off x="2006426" y="3363372"/>
            <a:ext cx="1645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dirty="0">
                <a:solidFill>
                  <a:srgbClr val="2F5597"/>
                </a:solidFill>
              </a:rPr>
              <a:t>Presente - sótão</a:t>
            </a:r>
          </a:p>
        </p:txBody>
      </p:sp>
      <p:sp>
        <p:nvSpPr>
          <p:cNvPr id="86" name="CaixaDeTexto 16"/>
          <p:cNvSpPr txBox="1"/>
          <p:nvPr/>
        </p:nvSpPr>
        <p:spPr>
          <a:xfrm>
            <a:off x="2006425" y="3767752"/>
            <a:ext cx="1645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dirty="0">
                <a:solidFill>
                  <a:srgbClr val="2F5597"/>
                </a:solidFill>
              </a:rPr>
              <a:t>Passado - quarto</a:t>
            </a:r>
          </a:p>
        </p:txBody>
      </p:sp>
      <p:sp>
        <p:nvSpPr>
          <p:cNvPr id="87" name="CaixaDeTexto 17"/>
          <p:cNvSpPr txBox="1"/>
          <p:nvPr/>
        </p:nvSpPr>
        <p:spPr>
          <a:xfrm>
            <a:off x="2006424" y="4172132"/>
            <a:ext cx="1645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dirty="0">
                <a:solidFill>
                  <a:srgbClr val="2F5597"/>
                </a:solidFill>
              </a:rPr>
              <a:t>Passado - navio</a:t>
            </a:r>
          </a:p>
        </p:txBody>
      </p:sp>
      <p:sp>
        <p:nvSpPr>
          <p:cNvPr id="88" name="CaixaDeTexto 18"/>
          <p:cNvSpPr txBox="1"/>
          <p:nvPr/>
        </p:nvSpPr>
        <p:spPr>
          <a:xfrm>
            <a:off x="1997877" y="4576512"/>
            <a:ext cx="1645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dirty="0">
                <a:solidFill>
                  <a:srgbClr val="2F5597"/>
                </a:solidFill>
              </a:rPr>
              <a:t>Passado - navio</a:t>
            </a:r>
          </a:p>
        </p:txBody>
      </p:sp>
      <p:sp>
        <p:nvSpPr>
          <p:cNvPr id="89" name="CaixaDeTexto 19"/>
          <p:cNvSpPr txBox="1"/>
          <p:nvPr/>
        </p:nvSpPr>
        <p:spPr>
          <a:xfrm>
            <a:off x="1997876" y="4980891"/>
            <a:ext cx="1645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dirty="0">
                <a:solidFill>
                  <a:srgbClr val="2F5597"/>
                </a:solidFill>
              </a:rPr>
              <a:t>Presente - sótão</a:t>
            </a:r>
          </a:p>
        </p:txBody>
      </p:sp>
      <p:sp>
        <p:nvSpPr>
          <p:cNvPr id="90" name="CaixaDeTexto 20"/>
          <p:cNvSpPr txBox="1"/>
          <p:nvPr/>
        </p:nvSpPr>
        <p:spPr>
          <a:xfrm>
            <a:off x="4740409" y="3385334"/>
            <a:ext cx="1645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dirty="0">
                <a:solidFill>
                  <a:srgbClr val="2F5597"/>
                </a:solidFill>
              </a:rPr>
              <a:t>Passado - sala</a:t>
            </a:r>
          </a:p>
        </p:txBody>
      </p:sp>
      <p:sp>
        <p:nvSpPr>
          <p:cNvPr id="91" name="CaixaDeTexto 21"/>
          <p:cNvSpPr txBox="1"/>
          <p:nvPr/>
        </p:nvSpPr>
        <p:spPr>
          <a:xfrm>
            <a:off x="4740409" y="3821057"/>
            <a:ext cx="1645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dirty="0">
                <a:solidFill>
                  <a:srgbClr val="2F5597"/>
                </a:solidFill>
              </a:rPr>
              <a:t>Passado - sótão</a:t>
            </a:r>
          </a:p>
        </p:txBody>
      </p:sp>
      <p:sp>
        <p:nvSpPr>
          <p:cNvPr id="92" name="CaixaDeTexto 22"/>
          <p:cNvSpPr txBox="1"/>
          <p:nvPr/>
        </p:nvSpPr>
        <p:spPr>
          <a:xfrm>
            <a:off x="4740409" y="4256780"/>
            <a:ext cx="1645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dirty="0">
                <a:solidFill>
                  <a:srgbClr val="2F5597"/>
                </a:solidFill>
              </a:rPr>
              <a:t>Passado - quarto</a:t>
            </a:r>
          </a:p>
        </p:txBody>
      </p:sp>
      <p:sp>
        <p:nvSpPr>
          <p:cNvPr id="93" name="CaixaDeTexto 23"/>
          <p:cNvSpPr txBox="1"/>
          <p:nvPr/>
        </p:nvSpPr>
        <p:spPr>
          <a:xfrm>
            <a:off x="4740409" y="4692504"/>
            <a:ext cx="1645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dirty="0">
                <a:solidFill>
                  <a:srgbClr val="2F5597"/>
                </a:solidFill>
              </a:rPr>
              <a:t>Presente - sótão</a:t>
            </a:r>
          </a:p>
        </p:txBody>
      </p:sp>
      <p:sp>
        <p:nvSpPr>
          <p:cNvPr id="19" name="Title 5"/>
          <p:cNvSpPr txBox="1">
            <a:spLocks/>
          </p:cNvSpPr>
          <p:nvPr/>
        </p:nvSpPr>
        <p:spPr>
          <a:xfrm>
            <a:off x="133747" y="285"/>
            <a:ext cx="6885320" cy="568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t-PT" sz="2800" dirty="0"/>
              <a:t>CONTA-ME TUDO SOBRE…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861999"/>
            <a:ext cx="5175849" cy="421678"/>
          </a:xfrm>
          <a:prstGeom prst="rect">
            <a:avLst/>
          </a:prstGeom>
          <a:noFill/>
          <a:ln w="25400">
            <a:solidFill>
              <a:srgbClr val="BF10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783324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81" grpId="0" animBg="1"/>
      <p:bldP spid="82" grpId="0"/>
      <p:bldGraphic spid="83" grpId="0">
        <p:bldAsOne/>
      </p:bldGraphic>
      <p:bldGraphic spid="84" grpId="0">
        <p:bldAsOne/>
      </p:bldGraphic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: Cantos Arredondados 8"/>
          <p:cNvSpPr/>
          <p:nvPr/>
        </p:nvSpPr>
        <p:spPr>
          <a:xfrm>
            <a:off x="0" y="872078"/>
            <a:ext cx="2792963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8000" tIns="0" rIns="108000" bIns="0" rtlCol="0" anchor="ctr">
            <a:spAutoFit/>
          </a:bodyPr>
          <a:lstStyle/>
          <a:p>
            <a:r>
              <a:rPr lang="pt-PT" sz="2400" dirty="0"/>
              <a:t>Personagens</a:t>
            </a:r>
          </a:p>
        </p:txBody>
      </p:sp>
      <p:sp>
        <p:nvSpPr>
          <p:cNvPr id="17" name="CaixaDeTexto 11"/>
          <p:cNvSpPr txBox="1"/>
          <p:nvPr/>
        </p:nvSpPr>
        <p:spPr>
          <a:xfrm>
            <a:off x="264006" y="1476316"/>
            <a:ext cx="8037783" cy="429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pt-PT" sz="2000" b="1" dirty="0" smtClean="0">
                <a:solidFill>
                  <a:srgbClr val="A40000"/>
                </a:solidFill>
              </a:rPr>
              <a:t>7.  </a:t>
            </a:r>
            <a:r>
              <a:rPr lang="pt-PT" sz="2000" dirty="0" smtClean="0"/>
              <a:t>Completa </a:t>
            </a:r>
            <a:r>
              <a:rPr lang="pt-PT" sz="2000" dirty="0"/>
              <a:t>o esquema sobre as personagens deste texto dramático.</a:t>
            </a:r>
          </a:p>
        </p:txBody>
      </p:sp>
      <p:sp>
        <p:nvSpPr>
          <p:cNvPr id="21" name="Pentágono 2"/>
          <p:cNvSpPr/>
          <p:nvPr/>
        </p:nvSpPr>
        <p:spPr>
          <a:xfrm>
            <a:off x="747033" y="2199504"/>
            <a:ext cx="1497666" cy="595032"/>
          </a:xfrm>
          <a:prstGeom prst="homePlate">
            <a:avLst/>
          </a:prstGeom>
          <a:solidFill>
            <a:srgbClr val="A40000"/>
          </a:solidFill>
          <a:ln>
            <a:solidFill>
              <a:srgbClr val="A4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350" dirty="0"/>
              <a:t>Personagem principal</a:t>
            </a:r>
          </a:p>
        </p:txBody>
      </p:sp>
      <p:sp>
        <p:nvSpPr>
          <p:cNvPr id="22" name="Pentágono 10"/>
          <p:cNvSpPr/>
          <p:nvPr/>
        </p:nvSpPr>
        <p:spPr>
          <a:xfrm>
            <a:off x="2328743" y="2207486"/>
            <a:ext cx="1497666" cy="595032"/>
          </a:xfrm>
          <a:prstGeom prst="homePlate">
            <a:avLst/>
          </a:prstGeom>
          <a:ln>
            <a:solidFill>
              <a:srgbClr val="A4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350" dirty="0"/>
              <a:t>Manuel</a:t>
            </a:r>
          </a:p>
        </p:txBody>
      </p:sp>
      <p:sp>
        <p:nvSpPr>
          <p:cNvPr id="23" name="Pentágono 11"/>
          <p:cNvSpPr/>
          <p:nvPr/>
        </p:nvSpPr>
        <p:spPr>
          <a:xfrm>
            <a:off x="680085" y="3883396"/>
            <a:ext cx="1497666" cy="595032"/>
          </a:xfrm>
          <a:prstGeom prst="homePlate">
            <a:avLst/>
          </a:prstGeom>
          <a:solidFill>
            <a:srgbClr val="A40000"/>
          </a:solidFill>
          <a:ln>
            <a:solidFill>
              <a:srgbClr val="A4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350" dirty="0"/>
              <a:t>Personagens secundárias</a:t>
            </a:r>
          </a:p>
        </p:txBody>
      </p:sp>
      <p:sp>
        <p:nvSpPr>
          <p:cNvPr id="24" name="Pentágono 12"/>
          <p:cNvSpPr/>
          <p:nvPr/>
        </p:nvSpPr>
        <p:spPr>
          <a:xfrm>
            <a:off x="2323993" y="3152869"/>
            <a:ext cx="1497666" cy="595032"/>
          </a:xfrm>
          <a:prstGeom prst="homePlate">
            <a:avLst/>
          </a:prstGeom>
          <a:ln>
            <a:solidFill>
              <a:srgbClr val="A4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350" dirty="0"/>
              <a:t>Ana</a:t>
            </a:r>
          </a:p>
        </p:txBody>
      </p:sp>
      <p:sp>
        <p:nvSpPr>
          <p:cNvPr id="25" name="Pentágono 13"/>
          <p:cNvSpPr/>
          <p:nvPr/>
        </p:nvSpPr>
        <p:spPr>
          <a:xfrm>
            <a:off x="2328743" y="3852427"/>
            <a:ext cx="1497666" cy="595032"/>
          </a:xfrm>
          <a:prstGeom prst="homePlate">
            <a:avLst/>
          </a:prstGeom>
          <a:ln>
            <a:solidFill>
              <a:srgbClr val="A4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350" dirty="0"/>
              <a:t>Capitão dos piratas</a:t>
            </a:r>
          </a:p>
        </p:txBody>
      </p:sp>
      <p:sp>
        <p:nvSpPr>
          <p:cNvPr id="26" name="Pentágono 14"/>
          <p:cNvSpPr/>
          <p:nvPr/>
        </p:nvSpPr>
        <p:spPr>
          <a:xfrm>
            <a:off x="2323993" y="4551976"/>
            <a:ext cx="1497666" cy="595032"/>
          </a:xfrm>
          <a:prstGeom prst="homePlate">
            <a:avLst/>
          </a:prstGeom>
          <a:ln>
            <a:solidFill>
              <a:srgbClr val="A4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350" dirty="0"/>
              <a:t>Mãe de Manuel</a:t>
            </a:r>
          </a:p>
        </p:txBody>
      </p:sp>
      <p:cxnSp>
        <p:nvCxnSpPr>
          <p:cNvPr id="27" name="Conexão reta unidirecional 15"/>
          <p:cNvCxnSpPr>
            <a:stCxn id="22" idx="3"/>
            <a:endCxn id="30" idx="1"/>
          </p:cNvCxnSpPr>
          <p:nvPr/>
        </p:nvCxnSpPr>
        <p:spPr>
          <a:xfrm>
            <a:off x="3826409" y="2505002"/>
            <a:ext cx="1634297" cy="945625"/>
          </a:xfrm>
          <a:prstGeom prst="straightConnector1">
            <a:avLst/>
          </a:prstGeom>
          <a:ln w="57150">
            <a:solidFill>
              <a:srgbClr val="A4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xão reta unidirecional 16"/>
          <p:cNvCxnSpPr>
            <a:stCxn id="24" idx="3"/>
            <a:endCxn id="30" idx="1"/>
          </p:cNvCxnSpPr>
          <p:nvPr/>
        </p:nvCxnSpPr>
        <p:spPr>
          <a:xfrm>
            <a:off x="3821659" y="3450385"/>
            <a:ext cx="1639047" cy="242"/>
          </a:xfrm>
          <a:prstGeom prst="straightConnector1">
            <a:avLst/>
          </a:prstGeom>
          <a:ln w="57150">
            <a:solidFill>
              <a:srgbClr val="A4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Moldura 6"/>
          <p:cNvSpPr/>
          <p:nvPr/>
        </p:nvSpPr>
        <p:spPr>
          <a:xfrm>
            <a:off x="5460706" y="2400810"/>
            <a:ext cx="3471800" cy="496492"/>
          </a:xfrm>
          <a:prstGeom prst="frame">
            <a:avLst/>
          </a:prstGeom>
          <a:solidFill>
            <a:srgbClr val="A40000"/>
          </a:solidFill>
          <a:ln>
            <a:solidFill>
              <a:srgbClr val="A4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350" dirty="0">
                <a:solidFill>
                  <a:schemeClr val="tx1"/>
                </a:solidFill>
              </a:rPr>
              <a:t>Algumas características</a:t>
            </a:r>
          </a:p>
        </p:txBody>
      </p:sp>
      <p:sp>
        <p:nvSpPr>
          <p:cNvPr id="30" name="Retângulo 7"/>
          <p:cNvSpPr/>
          <p:nvPr/>
        </p:nvSpPr>
        <p:spPr>
          <a:xfrm>
            <a:off x="5460706" y="3189328"/>
            <a:ext cx="3471800" cy="52259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600" b="1" dirty="0">
                <a:solidFill>
                  <a:schemeClr val="accent5">
                    <a:lumMod val="75000"/>
                  </a:schemeClr>
                </a:solidFill>
              </a:rPr>
              <a:t>São adolescentes; revelam ser amigos e confidentes um do outro.</a:t>
            </a:r>
          </a:p>
        </p:txBody>
      </p:sp>
      <p:sp>
        <p:nvSpPr>
          <p:cNvPr id="31" name="Retângulo 26"/>
          <p:cNvSpPr/>
          <p:nvPr/>
        </p:nvSpPr>
        <p:spPr>
          <a:xfrm>
            <a:off x="5460707" y="3921626"/>
            <a:ext cx="3471800" cy="52996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600" b="1" dirty="0">
                <a:solidFill>
                  <a:schemeClr val="accent5">
                    <a:lumMod val="75000"/>
                  </a:schemeClr>
                </a:solidFill>
              </a:rPr>
              <a:t>É irascível e incapaz de respeitar </a:t>
            </a:r>
            <a:br>
              <a:rPr lang="pt-PT" sz="16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t-PT" sz="1600" b="1" dirty="0">
                <a:solidFill>
                  <a:schemeClr val="accent5">
                    <a:lumMod val="75000"/>
                  </a:schemeClr>
                </a:solidFill>
              </a:rPr>
              <a:t>os que estão sob o seu comando.</a:t>
            </a:r>
          </a:p>
        </p:txBody>
      </p:sp>
      <p:cxnSp>
        <p:nvCxnSpPr>
          <p:cNvPr id="32" name="Conexão reta unidirecional 29"/>
          <p:cNvCxnSpPr>
            <a:stCxn id="25" idx="3"/>
            <a:endCxn id="31" idx="1"/>
          </p:cNvCxnSpPr>
          <p:nvPr/>
        </p:nvCxnSpPr>
        <p:spPr>
          <a:xfrm>
            <a:off x="3826409" y="4149943"/>
            <a:ext cx="1634298" cy="36668"/>
          </a:xfrm>
          <a:prstGeom prst="straightConnector1">
            <a:avLst/>
          </a:prstGeom>
          <a:ln w="57150">
            <a:solidFill>
              <a:srgbClr val="A4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xão reta unidirecional 29"/>
          <p:cNvCxnSpPr>
            <a:stCxn id="26" idx="3"/>
          </p:cNvCxnSpPr>
          <p:nvPr/>
        </p:nvCxnSpPr>
        <p:spPr>
          <a:xfrm>
            <a:off x="3821659" y="4849492"/>
            <a:ext cx="1618781" cy="23551"/>
          </a:xfrm>
          <a:prstGeom prst="straightConnector1">
            <a:avLst/>
          </a:prstGeom>
          <a:ln w="57150">
            <a:solidFill>
              <a:srgbClr val="A4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tângulo 26"/>
          <p:cNvSpPr/>
          <p:nvPr/>
        </p:nvSpPr>
        <p:spPr>
          <a:xfrm>
            <a:off x="5460706" y="4673329"/>
            <a:ext cx="3471799" cy="27784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600" b="1" dirty="0">
                <a:solidFill>
                  <a:schemeClr val="accent5">
                    <a:lumMod val="75000"/>
                  </a:schemeClr>
                </a:solidFill>
              </a:rPr>
              <a:t>É carinhosa e hospitaleira.</a:t>
            </a:r>
          </a:p>
        </p:txBody>
      </p:sp>
      <p:sp>
        <p:nvSpPr>
          <p:cNvPr id="35" name="Title 5"/>
          <p:cNvSpPr txBox="1">
            <a:spLocks/>
          </p:cNvSpPr>
          <p:nvPr/>
        </p:nvSpPr>
        <p:spPr>
          <a:xfrm>
            <a:off x="133747" y="285"/>
            <a:ext cx="6885320" cy="568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t-PT" sz="2800" dirty="0"/>
              <a:t>CONTA-ME TUDO SOBRE…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861999"/>
            <a:ext cx="5175849" cy="421678"/>
          </a:xfrm>
          <a:prstGeom prst="rect">
            <a:avLst/>
          </a:prstGeom>
          <a:noFill/>
          <a:ln w="25400">
            <a:solidFill>
              <a:srgbClr val="BF10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543686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9" grpId="0" animBg="1"/>
      <p:bldP spid="30" grpId="0" animBg="1"/>
      <p:bldP spid="31" grpId="0" animBg="1"/>
      <p:bldP spid="34" grpId="0" animBg="1"/>
      <p:bldP spid="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: Cantos Arredondados 8"/>
          <p:cNvSpPr/>
          <p:nvPr/>
        </p:nvSpPr>
        <p:spPr>
          <a:xfrm>
            <a:off x="0" y="868372"/>
            <a:ext cx="3881535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8000" tIns="0" rIns="108000" bIns="0" rtlCol="0" anchor="ctr">
            <a:spAutoFit/>
          </a:bodyPr>
          <a:lstStyle/>
          <a:p>
            <a:r>
              <a:rPr lang="pt-PT" sz="2400" dirty="0"/>
              <a:t>Ação</a:t>
            </a:r>
          </a:p>
        </p:txBody>
      </p:sp>
      <p:sp>
        <p:nvSpPr>
          <p:cNvPr id="17" name="CaixaDeTexto 11"/>
          <p:cNvSpPr txBox="1"/>
          <p:nvPr/>
        </p:nvSpPr>
        <p:spPr>
          <a:xfrm>
            <a:off x="264006" y="1420333"/>
            <a:ext cx="8643617" cy="4078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 smtClean="0">
                <a:solidFill>
                  <a:srgbClr val="A40000"/>
                </a:solidFill>
              </a:rPr>
              <a:t>8.  </a:t>
            </a:r>
            <a:r>
              <a:rPr lang="pt-PT" sz="2000" dirty="0" smtClean="0"/>
              <a:t>Qual </a:t>
            </a:r>
            <a:r>
              <a:rPr lang="pt-PT" sz="2000" dirty="0"/>
              <a:t>das personagens referidas no esquema anterior está sempre </a:t>
            </a:r>
            <a:r>
              <a:rPr lang="pt-PT" sz="2000" dirty="0" smtClean="0"/>
              <a:t/>
            </a:r>
            <a:br>
              <a:rPr lang="pt-PT" sz="2000" dirty="0" smtClean="0"/>
            </a:br>
            <a:r>
              <a:rPr lang="pt-PT" sz="2000" dirty="0" smtClean="0"/>
              <a:t>em </a:t>
            </a:r>
            <a:r>
              <a:rPr lang="pt-PT" sz="2000" dirty="0"/>
              <a:t>cena, no presente e no passado</a:t>
            </a:r>
            <a:r>
              <a:rPr lang="pt-PT" sz="2000" dirty="0" smtClean="0"/>
              <a:t>?</a:t>
            </a:r>
            <a:br>
              <a:rPr lang="pt-PT" sz="2000" dirty="0" smtClean="0"/>
            </a:br>
            <a:r>
              <a:rPr lang="pt-PT" sz="2000" dirty="0" smtClean="0"/>
              <a:t/>
            </a:r>
            <a:br>
              <a:rPr lang="pt-PT" sz="2000" dirty="0" smtClean="0"/>
            </a:br>
            <a:r>
              <a:rPr lang="pt-PT" sz="900" dirty="0" smtClean="0"/>
              <a:t> </a:t>
            </a:r>
            <a:endParaRPr lang="pt-PT" b="1" dirty="0" smtClean="0">
              <a:solidFill>
                <a:srgbClr val="A40000"/>
              </a:solidFill>
            </a:endParaRPr>
          </a:p>
          <a:p>
            <a:pPr marL="360363" indent="-360363">
              <a:buFont typeface="+mj-lt"/>
              <a:buAutoNum type="arabicPeriod" startAt="8"/>
            </a:pPr>
            <a:endParaRPr lang="pt-PT" b="1" dirty="0" smtClean="0">
              <a:solidFill>
                <a:srgbClr val="A40000"/>
              </a:solidFill>
            </a:endParaRPr>
          </a:p>
          <a:p>
            <a:r>
              <a:rPr lang="pt-PT" sz="2000" b="1" dirty="0" smtClean="0">
                <a:solidFill>
                  <a:srgbClr val="A40000"/>
                </a:solidFill>
              </a:rPr>
              <a:t>9.  </a:t>
            </a:r>
            <a:r>
              <a:rPr lang="pt-PT" sz="2000" dirty="0" smtClean="0"/>
              <a:t>O </a:t>
            </a:r>
            <a:r>
              <a:rPr lang="pt-PT" sz="2000" dirty="0"/>
              <a:t>Capitão confunde Manuel. Como o trata ele, quando o encontra no navio</a:t>
            </a:r>
            <a:r>
              <a:rPr lang="pt-PT" sz="2000" dirty="0" smtClean="0"/>
              <a:t>?</a:t>
            </a:r>
            <a:br>
              <a:rPr lang="pt-PT" sz="2000" dirty="0" smtClean="0"/>
            </a:br>
            <a:r>
              <a:rPr lang="pt-PT" sz="900" dirty="0" smtClean="0"/>
              <a:t> </a:t>
            </a:r>
          </a:p>
          <a:p>
            <a:pPr marL="360363" indent="-360363">
              <a:buFont typeface="+mj-lt"/>
              <a:buAutoNum type="arabicPeriod" startAt="8"/>
            </a:pPr>
            <a:endParaRPr lang="pt-PT" sz="2400" b="1" dirty="0" smtClean="0">
              <a:solidFill>
                <a:srgbClr val="A40000"/>
              </a:solidFill>
            </a:endParaRPr>
          </a:p>
          <a:p>
            <a:pPr marL="360363" indent="-360363">
              <a:lnSpc>
                <a:spcPts val="1200"/>
              </a:lnSpc>
              <a:buFont typeface="+mj-lt"/>
              <a:buAutoNum type="arabicPeriod" startAt="8"/>
            </a:pPr>
            <a:endParaRPr lang="pt-PT" sz="2400" b="1" dirty="0" smtClean="0">
              <a:solidFill>
                <a:srgbClr val="A40000"/>
              </a:solidFill>
            </a:endParaRPr>
          </a:p>
          <a:p>
            <a:pPr marL="360363" indent="-360363">
              <a:buFont typeface="+mj-lt"/>
              <a:buAutoNum type="arabicPeriod" startAt="8"/>
            </a:pPr>
            <a:endParaRPr lang="pt-PT" sz="2000" b="1" dirty="0" smtClean="0">
              <a:solidFill>
                <a:srgbClr val="A40000"/>
              </a:solidFill>
            </a:endParaRPr>
          </a:p>
          <a:p>
            <a:r>
              <a:rPr lang="pt-PT" sz="2000" b="1" dirty="0" smtClean="0">
                <a:solidFill>
                  <a:srgbClr val="A40000"/>
                </a:solidFill>
              </a:rPr>
              <a:t>10.  </a:t>
            </a:r>
            <a:r>
              <a:rPr lang="pt-PT" sz="2000" dirty="0" smtClean="0"/>
              <a:t>Que </a:t>
            </a:r>
            <a:r>
              <a:rPr lang="pt-PT" sz="2000" dirty="0"/>
              <a:t>adereço acompanha Manuel no passado e no presente</a:t>
            </a:r>
            <a:r>
              <a:rPr lang="pt-PT" sz="2000" dirty="0" smtClean="0"/>
              <a:t>?</a:t>
            </a:r>
            <a:br>
              <a:rPr lang="pt-PT" sz="2000" dirty="0" smtClean="0"/>
            </a:br>
            <a:r>
              <a:rPr lang="pt-PT" sz="900" dirty="0" smtClean="0"/>
              <a:t> </a:t>
            </a:r>
          </a:p>
          <a:p>
            <a:pPr marL="360363" indent="-360363">
              <a:buFont typeface="+mj-lt"/>
              <a:buAutoNum type="arabicPeriod" startAt="8"/>
            </a:pPr>
            <a:endParaRPr lang="pt-PT" sz="2000" b="1" dirty="0" smtClean="0">
              <a:solidFill>
                <a:srgbClr val="A40000"/>
              </a:solidFill>
            </a:endParaRPr>
          </a:p>
          <a:p>
            <a:pPr marL="360363" indent="-360363">
              <a:buFont typeface="+mj-lt"/>
              <a:buAutoNum type="arabicPeriod" startAt="8"/>
            </a:pPr>
            <a:endParaRPr lang="pt-PT" sz="2000" b="1" dirty="0" smtClean="0">
              <a:solidFill>
                <a:srgbClr val="A40000"/>
              </a:solidFill>
            </a:endParaRPr>
          </a:p>
          <a:p>
            <a:r>
              <a:rPr lang="pt-PT" sz="2000" b="1" dirty="0" smtClean="0">
                <a:solidFill>
                  <a:srgbClr val="A40000"/>
                </a:solidFill>
              </a:rPr>
              <a:t>11.  </a:t>
            </a:r>
            <a:r>
              <a:rPr lang="pt-PT" sz="2000" dirty="0" smtClean="0"/>
              <a:t>Por </a:t>
            </a:r>
            <a:r>
              <a:rPr lang="pt-PT" sz="2000" dirty="0"/>
              <a:t>que motivo Robert foi levado pelos piratas</a:t>
            </a:r>
            <a:r>
              <a:rPr lang="pt-PT" sz="2000" dirty="0" smtClean="0"/>
              <a:t>?</a:t>
            </a:r>
            <a:endParaRPr lang="pt-PT" sz="2000" dirty="0"/>
          </a:p>
        </p:txBody>
      </p:sp>
      <p:sp>
        <p:nvSpPr>
          <p:cNvPr id="35" name="CaixaDeTexto 35"/>
          <p:cNvSpPr txBox="1"/>
          <p:nvPr/>
        </p:nvSpPr>
        <p:spPr>
          <a:xfrm>
            <a:off x="373225" y="2164062"/>
            <a:ext cx="8785461" cy="369332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b="1" dirty="0">
                <a:solidFill>
                  <a:schemeClr val="accent5">
                    <a:lumMod val="75000"/>
                  </a:schemeClr>
                </a:solidFill>
              </a:rPr>
              <a:t>Manuel.</a:t>
            </a:r>
          </a:p>
        </p:txBody>
      </p:sp>
      <p:sp>
        <p:nvSpPr>
          <p:cNvPr id="36" name="CaixaDeTexto 35"/>
          <p:cNvSpPr txBox="1"/>
          <p:nvPr/>
        </p:nvSpPr>
        <p:spPr>
          <a:xfrm>
            <a:off x="373225" y="3154218"/>
            <a:ext cx="8785461" cy="646331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b="1" dirty="0">
                <a:solidFill>
                  <a:schemeClr val="accent5">
                    <a:lumMod val="75000"/>
                  </a:schemeClr>
                </a:solidFill>
              </a:rPr>
              <a:t>Quando encontra Manuel no navio, o Capitão pensa que ele é o grumete e por </a:t>
            </a:r>
            <a:r>
              <a:rPr lang="pt-PT" b="1" dirty="0" smtClean="0">
                <a:solidFill>
                  <a:schemeClr val="accent5">
                    <a:lumMod val="75000"/>
                  </a:schemeClr>
                </a:solidFill>
              </a:rPr>
              <a:t>isso</a:t>
            </a:r>
            <a:br>
              <a:rPr lang="pt-PT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pt-PT" b="1" dirty="0" smtClean="0">
                <a:solidFill>
                  <a:schemeClr val="accent5">
                    <a:lumMod val="75000"/>
                  </a:schemeClr>
                </a:solidFill>
              </a:rPr>
              <a:t>dá-lhe ordens </a:t>
            </a:r>
            <a:r>
              <a:rPr lang="pt-PT" b="1" dirty="0">
                <a:solidFill>
                  <a:schemeClr val="accent5">
                    <a:lumMod val="75000"/>
                  </a:schemeClr>
                </a:solidFill>
              </a:rPr>
              <a:t>e ameaça-o.</a:t>
            </a:r>
          </a:p>
        </p:txBody>
      </p:sp>
      <p:sp>
        <p:nvSpPr>
          <p:cNvPr id="37" name="CaixaDeTexto 35"/>
          <p:cNvSpPr txBox="1"/>
          <p:nvPr/>
        </p:nvSpPr>
        <p:spPr>
          <a:xfrm>
            <a:off x="373225" y="4404385"/>
            <a:ext cx="8785461" cy="369332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b="1" dirty="0">
                <a:solidFill>
                  <a:schemeClr val="accent5">
                    <a:lumMod val="75000"/>
                  </a:schemeClr>
                </a:solidFill>
              </a:rPr>
              <a:t>O lenço vermelho.</a:t>
            </a:r>
          </a:p>
        </p:txBody>
      </p:sp>
      <p:sp>
        <p:nvSpPr>
          <p:cNvPr id="38" name="CaixaDeTexto 35"/>
          <p:cNvSpPr txBox="1"/>
          <p:nvPr/>
        </p:nvSpPr>
        <p:spPr>
          <a:xfrm>
            <a:off x="373225" y="5463013"/>
            <a:ext cx="8785461" cy="369332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b="1" dirty="0">
                <a:solidFill>
                  <a:schemeClr val="accent5">
                    <a:lumMod val="75000"/>
                  </a:schemeClr>
                </a:solidFill>
              </a:rPr>
              <a:t>Robert foi levado pelos piratas, porque o confundiram com o grumete.</a:t>
            </a:r>
          </a:p>
        </p:txBody>
      </p:sp>
      <p:sp>
        <p:nvSpPr>
          <p:cNvPr id="10" name="Title 5"/>
          <p:cNvSpPr txBox="1">
            <a:spLocks/>
          </p:cNvSpPr>
          <p:nvPr/>
        </p:nvSpPr>
        <p:spPr>
          <a:xfrm>
            <a:off x="133747" y="285"/>
            <a:ext cx="6885320" cy="568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t-PT" sz="2800" dirty="0"/>
              <a:t>CONTA-ME TUDO SOBRE…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861999"/>
            <a:ext cx="5175849" cy="421678"/>
          </a:xfrm>
          <a:prstGeom prst="rect">
            <a:avLst/>
          </a:prstGeom>
          <a:noFill/>
          <a:ln w="25400">
            <a:solidFill>
              <a:srgbClr val="BF10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4493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 uiExpand="1" build="p"/>
      <p:bldP spid="35" grpId="0" animBg="1"/>
      <p:bldP spid="36" grpId="0" animBg="1"/>
      <p:bldP spid="37" grpId="0" animBg="1"/>
      <p:bldP spid="38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: Cantos Arredondados 8"/>
          <p:cNvSpPr/>
          <p:nvPr/>
        </p:nvSpPr>
        <p:spPr>
          <a:xfrm>
            <a:off x="0" y="870667"/>
            <a:ext cx="3582955" cy="40862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8000" tIns="0" rIns="108000" bIns="0" rtlCol="0" anchor="ctr">
            <a:spAutoFit/>
          </a:bodyPr>
          <a:lstStyle/>
          <a:p>
            <a:r>
              <a:rPr lang="pt-PT" sz="2400" dirty="0"/>
              <a:t>Vou descobrir mais</a:t>
            </a:r>
          </a:p>
        </p:txBody>
      </p:sp>
      <p:sp>
        <p:nvSpPr>
          <p:cNvPr id="17" name="CaixaDeTexto 11"/>
          <p:cNvSpPr txBox="1"/>
          <p:nvPr/>
        </p:nvSpPr>
        <p:spPr>
          <a:xfrm>
            <a:off x="264007" y="1457162"/>
            <a:ext cx="72253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 smtClean="0">
                <a:solidFill>
                  <a:srgbClr val="A40000"/>
                </a:solidFill>
              </a:rPr>
              <a:t>12.  </a:t>
            </a:r>
            <a:r>
              <a:rPr lang="pt-PT" sz="2000" dirty="0" smtClean="0"/>
              <a:t>Descobre </a:t>
            </a:r>
            <a:r>
              <a:rPr lang="pt-PT" sz="2000" dirty="0"/>
              <a:t>algum vocabulário relacionado com o texto dramático e o teatro.</a:t>
            </a:r>
          </a:p>
        </p:txBody>
      </p:sp>
      <p:sp>
        <p:nvSpPr>
          <p:cNvPr id="21" name="Pergaminho horizontal 6"/>
          <p:cNvSpPr/>
          <p:nvPr/>
        </p:nvSpPr>
        <p:spPr>
          <a:xfrm>
            <a:off x="259715" y="2428744"/>
            <a:ext cx="1219958" cy="349041"/>
          </a:xfrm>
          <a:prstGeom prst="horizontalScroll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350" dirty="0"/>
              <a:t>falas</a:t>
            </a:r>
          </a:p>
        </p:txBody>
      </p:sp>
      <p:sp>
        <p:nvSpPr>
          <p:cNvPr id="22" name="Pergaminho horizontal 8"/>
          <p:cNvSpPr/>
          <p:nvPr/>
        </p:nvSpPr>
        <p:spPr>
          <a:xfrm>
            <a:off x="259720" y="2859641"/>
            <a:ext cx="1219958" cy="349041"/>
          </a:xfrm>
          <a:prstGeom prst="horizontalScroll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350" dirty="0"/>
              <a:t>didascálias</a:t>
            </a:r>
          </a:p>
        </p:txBody>
      </p:sp>
      <p:sp>
        <p:nvSpPr>
          <p:cNvPr id="28" name="Pergaminho horizontal 9"/>
          <p:cNvSpPr/>
          <p:nvPr/>
        </p:nvSpPr>
        <p:spPr>
          <a:xfrm>
            <a:off x="259720" y="3276445"/>
            <a:ext cx="1219958" cy="349041"/>
          </a:xfrm>
          <a:prstGeom prst="horizontalScroll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350" dirty="0"/>
              <a:t>atos</a:t>
            </a:r>
          </a:p>
        </p:txBody>
      </p:sp>
      <p:sp>
        <p:nvSpPr>
          <p:cNvPr id="29" name="Pergaminho horizontal 10"/>
          <p:cNvSpPr/>
          <p:nvPr/>
        </p:nvSpPr>
        <p:spPr>
          <a:xfrm>
            <a:off x="259720" y="3694843"/>
            <a:ext cx="1219958" cy="349041"/>
          </a:xfrm>
          <a:prstGeom prst="horizontalScroll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350" dirty="0"/>
              <a:t>cenas</a:t>
            </a:r>
          </a:p>
        </p:txBody>
      </p:sp>
      <p:sp>
        <p:nvSpPr>
          <p:cNvPr id="30" name="Pergaminho horizontal 11"/>
          <p:cNvSpPr/>
          <p:nvPr/>
        </p:nvSpPr>
        <p:spPr>
          <a:xfrm>
            <a:off x="259719" y="4130162"/>
            <a:ext cx="1219958" cy="349041"/>
          </a:xfrm>
          <a:prstGeom prst="horizontalScroll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350" dirty="0"/>
              <a:t>apartes</a:t>
            </a:r>
          </a:p>
        </p:txBody>
      </p:sp>
      <p:sp>
        <p:nvSpPr>
          <p:cNvPr id="31" name="Pergaminho horizontal 12"/>
          <p:cNvSpPr/>
          <p:nvPr/>
        </p:nvSpPr>
        <p:spPr>
          <a:xfrm>
            <a:off x="259718" y="4547997"/>
            <a:ext cx="1219958" cy="349041"/>
          </a:xfrm>
          <a:prstGeom prst="horizontalScroll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350" dirty="0"/>
              <a:t>ação</a:t>
            </a:r>
          </a:p>
        </p:txBody>
      </p:sp>
      <p:sp>
        <p:nvSpPr>
          <p:cNvPr id="32" name="Pergaminho horizontal 14"/>
          <p:cNvSpPr/>
          <p:nvPr/>
        </p:nvSpPr>
        <p:spPr>
          <a:xfrm>
            <a:off x="4553953" y="2313032"/>
            <a:ext cx="1299742" cy="349041"/>
          </a:xfrm>
          <a:prstGeom prst="horizontalScroll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350" dirty="0"/>
              <a:t>dramaturgo</a:t>
            </a:r>
          </a:p>
        </p:txBody>
      </p:sp>
      <p:sp>
        <p:nvSpPr>
          <p:cNvPr id="33" name="Pergaminho horizontal 15"/>
          <p:cNvSpPr/>
          <p:nvPr/>
        </p:nvSpPr>
        <p:spPr>
          <a:xfrm>
            <a:off x="4553953" y="2685526"/>
            <a:ext cx="1299742" cy="349041"/>
          </a:xfrm>
          <a:prstGeom prst="horizontalScroll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350" dirty="0"/>
              <a:t>encenador</a:t>
            </a:r>
          </a:p>
        </p:txBody>
      </p:sp>
      <p:sp>
        <p:nvSpPr>
          <p:cNvPr id="34" name="Pergaminho horizontal 16"/>
          <p:cNvSpPr/>
          <p:nvPr/>
        </p:nvSpPr>
        <p:spPr>
          <a:xfrm>
            <a:off x="4553953" y="3058020"/>
            <a:ext cx="1299742" cy="349041"/>
          </a:xfrm>
          <a:prstGeom prst="horizontalScroll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350" dirty="0"/>
              <a:t>sonoplasta</a:t>
            </a:r>
          </a:p>
        </p:txBody>
      </p:sp>
      <p:sp>
        <p:nvSpPr>
          <p:cNvPr id="35" name="Pergaminho horizontal 17"/>
          <p:cNvSpPr/>
          <p:nvPr/>
        </p:nvSpPr>
        <p:spPr>
          <a:xfrm>
            <a:off x="4553953" y="3455649"/>
            <a:ext cx="1299742" cy="349041"/>
          </a:xfrm>
          <a:prstGeom prst="horizontalScroll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350" dirty="0"/>
              <a:t>atores</a:t>
            </a:r>
          </a:p>
        </p:txBody>
      </p:sp>
      <p:sp>
        <p:nvSpPr>
          <p:cNvPr id="36" name="Pergaminho horizontal 18"/>
          <p:cNvSpPr/>
          <p:nvPr/>
        </p:nvSpPr>
        <p:spPr>
          <a:xfrm>
            <a:off x="4553952" y="3871075"/>
            <a:ext cx="1299742" cy="349041"/>
          </a:xfrm>
          <a:prstGeom prst="horizontalScroll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350" dirty="0"/>
              <a:t>aderecista</a:t>
            </a:r>
          </a:p>
        </p:txBody>
      </p:sp>
      <p:sp>
        <p:nvSpPr>
          <p:cNvPr id="37" name="Pergaminho horizontal 19"/>
          <p:cNvSpPr/>
          <p:nvPr/>
        </p:nvSpPr>
        <p:spPr>
          <a:xfrm>
            <a:off x="4553953" y="4209535"/>
            <a:ext cx="1299740" cy="349041"/>
          </a:xfrm>
          <a:prstGeom prst="horizontalScroll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350" dirty="0"/>
              <a:t>cenógrafo</a:t>
            </a:r>
          </a:p>
        </p:txBody>
      </p:sp>
      <p:sp>
        <p:nvSpPr>
          <p:cNvPr id="38" name="Pergaminho horizontal 20"/>
          <p:cNvSpPr/>
          <p:nvPr/>
        </p:nvSpPr>
        <p:spPr>
          <a:xfrm>
            <a:off x="4553953" y="4547997"/>
            <a:ext cx="1299737" cy="349041"/>
          </a:xfrm>
          <a:prstGeom prst="horizontalScroll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350" dirty="0"/>
              <a:t>luminotécnico</a:t>
            </a:r>
          </a:p>
        </p:txBody>
      </p:sp>
      <p:sp>
        <p:nvSpPr>
          <p:cNvPr id="39" name="Pergaminho horizontal 22"/>
          <p:cNvSpPr/>
          <p:nvPr/>
        </p:nvSpPr>
        <p:spPr>
          <a:xfrm>
            <a:off x="1569807" y="2323520"/>
            <a:ext cx="2642831" cy="586080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1400"/>
              </a:lnSpc>
            </a:pPr>
            <a:r>
              <a:rPr lang="pt-PT" sz="1350" dirty="0"/>
              <a:t>O que as personagens dizem em discurso direto.</a:t>
            </a:r>
          </a:p>
        </p:txBody>
      </p:sp>
      <p:sp>
        <p:nvSpPr>
          <p:cNvPr id="40" name="Pergaminho horizontal 24"/>
          <p:cNvSpPr/>
          <p:nvPr/>
        </p:nvSpPr>
        <p:spPr>
          <a:xfrm>
            <a:off x="1569807" y="2859641"/>
            <a:ext cx="2642831" cy="349041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350" dirty="0"/>
              <a:t>Indicações cénicas.</a:t>
            </a:r>
          </a:p>
        </p:txBody>
      </p:sp>
      <p:sp>
        <p:nvSpPr>
          <p:cNvPr id="41" name="Pergaminho horizontal 25"/>
          <p:cNvSpPr/>
          <p:nvPr/>
        </p:nvSpPr>
        <p:spPr>
          <a:xfrm>
            <a:off x="1569806" y="3158722"/>
            <a:ext cx="2642831" cy="586080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1400"/>
              </a:lnSpc>
            </a:pPr>
            <a:r>
              <a:rPr lang="pt-PT" sz="1350" dirty="0"/>
              <a:t>Partes em que se divide o texto dramático.</a:t>
            </a:r>
          </a:p>
        </p:txBody>
      </p:sp>
      <p:sp>
        <p:nvSpPr>
          <p:cNvPr id="42" name="Pergaminho horizontal 26"/>
          <p:cNvSpPr/>
          <p:nvPr/>
        </p:nvSpPr>
        <p:spPr>
          <a:xfrm>
            <a:off x="1569806" y="3694843"/>
            <a:ext cx="2642831" cy="349041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350" dirty="0"/>
              <a:t>Partes em que se dividem os atos.</a:t>
            </a:r>
          </a:p>
        </p:txBody>
      </p:sp>
      <p:sp>
        <p:nvSpPr>
          <p:cNvPr id="43" name="Pergaminho horizontal 27"/>
          <p:cNvSpPr/>
          <p:nvPr/>
        </p:nvSpPr>
        <p:spPr>
          <a:xfrm>
            <a:off x="1569806" y="3993924"/>
            <a:ext cx="2642831" cy="586080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1400"/>
              </a:lnSpc>
            </a:pPr>
            <a:r>
              <a:rPr lang="pt-PT" sz="1350" dirty="0"/>
              <a:t>O que um ator diz, simulando que está a falar consigo próprio.</a:t>
            </a:r>
          </a:p>
        </p:txBody>
      </p:sp>
      <p:sp>
        <p:nvSpPr>
          <p:cNvPr id="44" name="Pergaminho horizontal 28"/>
          <p:cNvSpPr/>
          <p:nvPr/>
        </p:nvSpPr>
        <p:spPr>
          <a:xfrm>
            <a:off x="1569806" y="4529145"/>
            <a:ext cx="2642831" cy="368790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350" dirty="0"/>
              <a:t>Sequência dos acontecimentos</a:t>
            </a:r>
            <a:r>
              <a:rPr lang="pt-PT" sz="1350" dirty="0" smtClean="0"/>
              <a:t>.</a:t>
            </a:r>
            <a:endParaRPr lang="pt-PT" sz="1350" dirty="0"/>
          </a:p>
        </p:txBody>
      </p:sp>
      <p:sp>
        <p:nvSpPr>
          <p:cNvPr id="45" name="Pergaminho horizontal 29"/>
          <p:cNvSpPr/>
          <p:nvPr/>
        </p:nvSpPr>
        <p:spPr>
          <a:xfrm>
            <a:off x="5951920" y="2303145"/>
            <a:ext cx="2590501" cy="349041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350" dirty="0"/>
              <a:t>Autor do texto dramático.</a:t>
            </a:r>
          </a:p>
        </p:txBody>
      </p:sp>
      <p:sp>
        <p:nvSpPr>
          <p:cNvPr id="46" name="Pergaminho horizontal 30"/>
          <p:cNvSpPr/>
          <p:nvPr/>
        </p:nvSpPr>
        <p:spPr>
          <a:xfrm>
            <a:off x="5951920" y="2641605"/>
            <a:ext cx="2590501" cy="349041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350" dirty="0"/>
              <a:t>Responsável por dirigir os atores.</a:t>
            </a:r>
          </a:p>
        </p:txBody>
      </p:sp>
      <p:sp>
        <p:nvSpPr>
          <p:cNvPr id="47" name="Pergaminho horizontal 32"/>
          <p:cNvSpPr/>
          <p:nvPr/>
        </p:nvSpPr>
        <p:spPr>
          <a:xfrm>
            <a:off x="5951920" y="2980065"/>
            <a:ext cx="2590501" cy="349041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350" dirty="0"/>
              <a:t>Responsável pelo som.</a:t>
            </a:r>
          </a:p>
        </p:txBody>
      </p:sp>
      <p:sp>
        <p:nvSpPr>
          <p:cNvPr id="48" name="Pergaminho horizontal 33"/>
          <p:cNvSpPr/>
          <p:nvPr/>
        </p:nvSpPr>
        <p:spPr>
          <a:xfrm>
            <a:off x="5951920" y="3307820"/>
            <a:ext cx="2590501" cy="584540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1400"/>
              </a:lnSpc>
            </a:pPr>
            <a:r>
              <a:rPr lang="pt-PT" sz="1350" dirty="0"/>
              <a:t>Pessoas que representam o texto dramático.</a:t>
            </a:r>
          </a:p>
        </p:txBody>
      </p:sp>
      <p:sp>
        <p:nvSpPr>
          <p:cNvPr id="49" name="Pergaminho horizontal 34"/>
          <p:cNvSpPr/>
          <p:nvPr/>
        </p:nvSpPr>
        <p:spPr>
          <a:xfrm>
            <a:off x="5951920" y="3871075"/>
            <a:ext cx="2590501" cy="349041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350" dirty="0"/>
              <a:t>Responsável pelos adereços.</a:t>
            </a:r>
          </a:p>
        </p:txBody>
      </p:sp>
      <p:sp>
        <p:nvSpPr>
          <p:cNvPr id="50" name="Pergaminho horizontal 35"/>
          <p:cNvSpPr/>
          <p:nvPr/>
        </p:nvSpPr>
        <p:spPr>
          <a:xfrm>
            <a:off x="5951920" y="4209535"/>
            <a:ext cx="2590501" cy="349041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350" dirty="0"/>
              <a:t>Responsável pelos cenários.</a:t>
            </a:r>
          </a:p>
        </p:txBody>
      </p:sp>
      <p:sp>
        <p:nvSpPr>
          <p:cNvPr id="51" name="Pergaminho horizontal 36"/>
          <p:cNvSpPr/>
          <p:nvPr/>
        </p:nvSpPr>
        <p:spPr>
          <a:xfrm>
            <a:off x="5951919" y="4547997"/>
            <a:ext cx="2590501" cy="349041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1350" dirty="0"/>
              <a:t>Responsável pelas luzes.</a:t>
            </a:r>
          </a:p>
        </p:txBody>
      </p:sp>
      <p:sp>
        <p:nvSpPr>
          <p:cNvPr id="52" name="Retângulo 37"/>
          <p:cNvSpPr/>
          <p:nvPr/>
        </p:nvSpPr>
        <p:spPr>
          <a:xfrm>
            <a:off x="0" y="5404848"/>
            <a:ext cx="9143999" cy="710552"/>
          </a:xfrm>
          <a:prstGeom prst="rect">
            <a:avLst/>
          </a:prstGeom>
          <a:solidFill>
            <a:schemeClr val="bg1"/>
          </a:solidFill>
          <a:effec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tIns="108000" bIns="108000" rtlCol="0" anchor="ctr">
            <a:spAutoFit/>
          </a:bodyPr>
          <a:lstStyle/>
          <a:p>
            <a:pPr algn="ctr"/>
            <a:r>
              <a:rPr lang="pt-PT" sz="1600" b="1" dirty="0">
                <a:solidFill>
                  <a:srgbClr val="A40000"/>
                </a:solidFill>
              </a:rPr>
              <a:t>Não confundas…</a:t>
            </a:r>
          </a:p>
          <a:p>
            <a:pPr algn="ctr"/>
            <a:r>
              <a:rPr lang="pt-PT" sz="1600" b="1" dirty="0">
                <a:solidFill>
                  <a:srgbClr val="A40000"/>
                </a:solidFill>
              </a:rPr>
              <a:t>… teatro com texto dramático. O teatro é o local onde vais ver representado o texto dramático.</a:t>
            </a:r>
          </a:p>
        </p:txBody>
      </p:sp>
      <p:sp>
        <p:nvSpPr>
          <p:cNvPr id="53" name="Title 5"/>
          <p:cNvSpPr txBox="1">
            <a:spLocks/>
          </p:cNvSpPr>
          <p:nvPr/>
        </p:nvSpPr>
        <p:spPr>
          <a:xfrm>
            <a:off x="133747" y="285"/>
            <a:ext cx="6885320" cy="568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t-PT" sz="2800" dirty="0"/>
              <a:t>AGORA JÁ SEI!</a:t>
            </a:r>
          </a:p>
        </p:txBody>
      </p:sp>
      <p:sp>
        <p:nvSpPr>
          <p:cNvPr id="54" name="Rectangle 53"/>
          <p:cNvSpPr/>
          <p:nvPr/>
        </p:nvSpPr>
        <p:spPr>
          <a:xfrm>
            <a:off x="0" y="861999"/>
            <a:ext cx="5175849" cy="421678"/>
          </a:xfrm>
          <a:prstGeom prst="rect">
            <a:avLst/>
          </a:prstGeom>
          <a:noFill/>
          <a:ln w="25400">
            <a:solidFill>
              <a:srgbClr val="BF10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55968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21" grpId="0" animBg="1"/>
      <p:bldP spid="22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4" grpId="0" animBg="1"/>
    </p:bldLst>
  </p:timing>
</p:sld>
</file>

<file path=ppt/theme/theme1.xml><?xml version="1.0" encoding="utf-8"?>
<a:theme xmlns:a="http://schemas.openxmlformats.org/drawingml/2006/main" name="1_Tema do Office">
  <a:themeElements>
    <a:clrScheme name="Custom 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00"/>
      </a:hlink>
      <a:folHlink>
        <a:srgbClr val="000000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1692</TotalTime>
  <Words>747</Words>
  <Application>Microsoft Office PowerPoint</Application>
  <PresentationFormat>Apresentação no Ecrã (4:3)</PresentationFormat>
  <Paragraphs>176</Paragraphs>
  <Slides>11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Pedro Alecrim</dc:title>
  <dc:creator>Paula Alexandra Almeida</dc:creator>
  <cp:lastModifiedBy>Professor(a)</cp:lastModifiedBy>
  <cp:revision>180</cp:revision>
  <dcterms:created xsi:type="dcterms:W3CDTF">2016-09-12T16:26:27Z</dcterms:created>
  <dcterms:modified xsi:type="dcterms:W3CDTF">2017-04-27T14:13:35Z</dcterms:modified>
</cp:coreProperties>
</file>