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5" r:id="rId2"/>
    <p:sldId id="267" r:id="rId3"/>
    <p:sldId id="269" r:id="rId4"/>
    <p:sldId id="264" r:id="rId5"/>
    <p:sldId id="273" r:id="rId6"/>
    <p:sldId id="300" r:id="rId7"/>
    <p:sldId id="306" r:id="rId8"/>
    <p:sldId id="275" r:id="rId9"/>
    <p:sldId id="309" r:id="rId10"/>
    <p:sldId id="311" r:id="rId11"/>
    <p:sldId id="281" r:id="rId12"/>
    <p:sldId id="314" r:id="rId13"/>
  </p:sldIdLst>
  <p:sldSz cx="6858000" cy="9906000" type="A4"/>
  <p:notesSz cx="6888163" cy="10018713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D60093"/>
    <a:srgbClr val="CC99FF"/>
    <a:srgbClr val="CCCC00"/>
    <a:srgbClr val="FF9999"/>
    <a:srgbClr val="E8F0E4"/>
    <a:srgbClr val="E9F7F6"/>
    <a:srgbClr val="FF9933"/>
    <a:srgbClr val="00000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F07104-799F-4EB6-9965-95C01BE912F3}" v="1827" dt="2018-07-11T16:24:52.4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9023" autoAdjust="0"/>
  </p:normalViewPr>
  <p:slideViewPr>
    <p:cSldViewPr snapToGrid="0">
      <p:cViewPr varScale="1">
        <p:scale>
          <a:sx n="60" d="100"/>
          <a:sy n="60" d="100"/>
        </p:scale>
        <p:origin x="2196" y="12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 MSR. Lima" userId="1f53dc22-665f-44dd-905e-4e919de4d259" providerId="ADAL" clId="{DCF07104-799F-4EB6-9965-95C01BE912F3}"/>
    <pc:docChg chg="modSld sldOrd">
      <pc:chgData name="Ana MSR. Lima" userId="1f53dc22-665f-44dd-905e-4e919de4d259" providerId="ADAL" clId="{DCF07104-799F-4EB6-9965-95C01BE912F3}" dt="2018-07-11T16:24:52.417" v="50" actId="20577"/>
      <pc:docMkLst>
        <pc:docMk/>
      </pc:docMkLst>
      <pc:sldChg chg="modSp">
        <pc:chgData name="Ana MSR. Lima" userId="1f53dc22-665f-44dd-905e-4e919de4d259" providerId="ADAL" clId="{DCF07104-799F-4EB6-9965-95C01BE912F3}" dt="2018-07-11T16:24:52.417" v="50" actId="20577"/>
        <pc:sldMkLst>
          <pc:docMk/>
          <pc:sldMk cId="3399784786" sldId="281"/>
        </pc:sldMkLst>
        <pc:spChg chg="mod">
          <ac:chgData name="Ana MSR. Lima" userId="1f53dc22-665f-44dd-905e-4e919de4d259" providerId="ADAL" clId="{DCF07104-799F-4EB6-9965-95C01BE912F3}" dt="2018-07-11T16:24:52.417" v="50" actId="20577"/>
          <ac:spMkLst>
            <pc:docMk/>
            <pc:sldMk cId="3399784786" sldId="281"/>
            <ac:spMk id="42" creationId="{2178E61D-EBA4-455A-A175-F2024AC2F5BB}"/>
          </ac:spMkLst>
        </pc:spChg>
      </pc:sldChg>
      <pc:sldChg chg="modSp">
        <pc:chgData name="Ana MSR. Lima" userId="1f53dc22-665f-44dd-905e-4e919de4d259" providerId="ADAL" clId="{DCF07104-799F-4EB6-9965-95C01BE912F3}" dt="2018-07-11T16:24:44.177" v="38" actId="20577"/>
        <pc:sldMkLst>
          <pc:docMk/>
          <pc:sldMk cId="1365719526" sldId="309"/>
        </pc:sldMkLst>
        <pc:spChg chg="mod">
          <ac:chgData name="Ana MSR. Lima" userId="1f53dc22-665f-44dd-905e-4e919de4d259" providerId="ADAL" clId="{DCF07104-799F-4EB6-9965-95C01BE912F3}" dt="2018-07-11T16:24:44.177" v="38" actId="20577"/>
          <ac:spMkLst>
            <pc:docMk/>
            <pc:sldMk cId="1365719526" sldId="309"/>
            <ac:spMk id="41" creationId="{82C037BD-5C27-4331-AC72-19143A9F9E72}"/>
          </ac:spMkLst>
        </pc:spChg>
      </pc:sldChg>
      <pc:sldChg chg="addSp modSp ord">
        <pc:chgData name="Ana MSR. Lima" userId="1f53dc22-665f-44dd-905e-4e919de4d259" providerId="ADAL" clId="{DCF07104-799F-4EB6-9965-95C01BE912F3}" dt="2018-07-11T16:24:35.576" v="26"/>
        <pc:sldMkLst>
          <pc:docMk/>
          <pc:sldMk cId="4089388931" sldId="311"/>
        </pc:sldMkLst>
        <pc:spChg chg="mod">
          <ac:chgData name="Ana MSR. Lima" userId="1f53dc22-665f-44dd-905e-4e919de4d259" providerId="ADAL" clId="{DCF07104-799F-4EB6-9965-95C01BE912F3}" dt="2018-07-11T16:23:29.331" v="25" actId="1036"/>
          <ac:spMkLst>
            <pc:docMk/>
            <pc:sldMk cId="4089388931" sldId="311"/>
            <ac:spMk id="2" creationId="{00000000-0000-0000-0000-000000000000}"/>
          </ac:spMkLst>
        </pc:spChg>
        <pc:spChg chg="mod">
          <ac:chgData name="Ana MSR. Lima" userId="1f53dc22-665f-44dd-905e-4e919de4d259" providerId="ADAL" clId="{DCF07104-799F-4EB6-9965-95C01BE912F3}" dt="2018-07-11T16:23:29.331" v="25" actId="1036"/>
          <ac:spMkLst>
            <pc:docMk/>
            <pc:sldMk cId="4089388931" sldId="311"/>
            <ac:spMk id="14" creationId="{00000000-0000-0000-0000-000000000000}"/>
          </ac:spMkLst>
        </pc:spChg>
        <pc:spChg chg="add mod">
          <ac:chgData name="Ana MSR. Lima" userId="1f53dc22-665f-44dd-905e-4e919de4d259" providerId="ADAL" clId="{DCF07104-799F-4EB6-9965-95C01BE912F3}" dt="2018-07-11T16:23:21.939" v="22" actId="1036"/>
          <ac:spMkLst>
            <pc:docMk/>
            <pc:sldMk cId="4089388931" sldId="311"/>
            <ac:spMk id="98" creationId="{5072EF9B-E6AE-4BBC-A7D9-FAFFF40BBAEC}"/>
          </ac:spMkLst>
        </pc:spChg>
        <pc:grpChg chg="mod">
          <ac:chgData name="Ana MSR. Lima" userId="1f53dc22-665f-44dd-905e-4e919de4d259" providerId="ADAL" clId="{DCF07104-799F-4EB6-9965-95C01BE912F3}" dt="2018-07-11T16:23:29.331" v="25" actId="1036"/>
          <ac:grpSpMkLst>
            <pc:docMk/>
            <pc:sldMk cId="4089388931" sldId="311"/>
            <ac:grpSpMk id="23" creationId="{C2682E95-FE29-4459-A19B-0EE72F548358}"/>
          </ac:grpSpMkLst>
        </pc:grpChg>
        <pc:grpChg chg="mod">
          <ac:chgData name="Ana MSR. Lima" userId="1f53dc22-665f-44dd-905e-4e919de4d259" providerId="ADAL" clId="{DCF07104-799F-4EB6-9965-95C01BE912F3}" dt="2018-07-11T16:23:29.331" v="25" actId="1036"/>
          <ac:grpSpMkLst>
            <pc:docMk/>
            <pc:sldMk cId="4089388931" sldId="311"/>
            <ac:grpSpMk id="54" creationId="{5A798865-6B20-430A-A066-243AD885E98F}"/>
          </ac:grpSpMkLst>
        </pc:grpChg>
        <pc:grpChg chg="mod">
          <ac:chgData name="Ana MSR. Lima" userId="1f53dc22-665f-44dd-905e-4e919de4d259" providerId="ADAL" clId="{DCF07104-799F-4EB6-9965-95C01BE912F3}" dt="2018-07-11T16:23:29.331" v="25" actId="1036"/>
          <ac:grpSpMkLst>
            <pc:docMk/>
            <pc:sldMk cId="4089388931" sldId="311"/>
            <ac:grpSpMk id="67" creationId="{D2180AEA-FA17-4FD8-A77C-838889C60706}"/>
          </ac:grpSpMkLst>
        </pc:grpChg>
        <pc:grpChg chg="mod">
          <ac:chgData name="Ana MSR. Lima" userId="1f53dc22-665f-44dd-905e-4e919de4d259" providerId="ADAL" clId="{DCF07104-799F-4EB6-9965-95C01BE912F3}" dt="2018-07-11T16:23:29.331" v="25" actId="1036"/>
          <ac:grpSpMkLst>
            <pc:docMk/>
            <pc:sldMk cId="4089388931" sldId="311"/>
            <ac:grpSpMk id="71" creationId="{6C849577-D8B0-4E97-A186-D97AA5B1B979}"/>
          </ac:grpSpMkLst>
        </pc:grpChg>
        <pc:grpChg chg="mod">
          <ac:chgData name="Ana MSR. Lima" userId="1f53dc22-665f-44dd-905e-4e919de4d259" providerId="ADAL" clId="{DCF07104-799F-4EB6-9965-95C01BE912F3}" dt="2018-07-11T16:23:29.331" v="25" actId="1036"/>
          <ac:grpSpMkLst>
            <pc:docMk/>
            <pc:sldMk cId="4089388931" sldId="311"/>
            <ac:grpSpMk id="75" creationId="{B7C2A6A4-2ECA-4475-A9AB-FC458129CF67}"/>
          </ac:grpSpMkLst>
        </pc:grpChg>
        <pc:grpChg chg="mod">
          <ac:chgData name="Ana MSR. Lima" userId="1f53dc22-665f-44dd-905e-4e919de4d259" providerId="ADAL" clId="{DCF07104-799F-4EB6-9965-95C01BE912F3}" dt="2018-07-11T16:23:29.331" v="25" actId="1036"/>
          <ac:grpSpMkLst>
            <pc:docMk/>
            <pc:sldMk cId="4089388931" sldId="311"/>
            <ac:grpSpMk id="79" creationId="{E33AF7C0-FCDE-4454-9A2C-3EBF1461ED38}"/>
          </ac:grpSpMkLst>
        </pc:grpChg>
        <pc:grpChg chg="add">
          <ac:chgData name="Ana MSR. Lima" userId="1f53dc22-665f-44dd-905e-4e919de4d259" providerId="ADAL" clId="{DCF07104-799F-4EB6-9965-95C01BE912F3}" dt="2018-07-11T16:23:04.990" v="19"/>
          <ac:grpSpMkLst>
            <pc:docMk/>
            <pc:sldMk cId="4089388931" sldId="311"/>
            <ac:grpSpMk id="99" creationId="{5BEDCCD3-B4EB-4BE6-BE49-4595CFE9A7C5}"/>
          </ac:grpSpMkLst>
        </pc:grpChg>
        <pc:grpChg chg="add">
          <ac:chgData name="Ana MSR. Lima" userId="1f53dc22-665f-44dd-905e-4e919de4d259" providerId="ADAL" clId="{DCF07104-799F-4EB6-9965-95C01BE912F3}" dt="2018-07-11T16:23:13.735" v="20"/>
          <ac:grpSpMkLst>
            <pc:docMk/>
            <pc:sldMk cId="4089388931" sldId="311"/>
            <ac:grpSpMk id="108" creationId="{A60F00B1-7383-475E-A943-555631649230}"/>
          </ac:grpSpMkLst>
        </pc:grpChg>
        <pc:picChg chg="mod">
          <ac:chgData name="Ana MSR. Lima" userId="1f53dc22-665f-44dd-905e-4e919de4d259" providerId="ADAL" clId="{DCF07104-799F-4EB6-9965-95C01BE912F3}" dt="2018-07-11T16:23:29.331" v="25" actId="1036"/>
          <ac:picMkLst>
            <pc:docMk/>
            <pc:sldMk cId="4089388931" sldId="311"/>
            <ac:picMk id="5" creationId="{12B6F4B0-3DE7-44A7-8E86-E821CB9E4B21}"/>
          </ac:picMkLst>
        </pc:picChg>
      </pc:sldChg>
    </pc:docChg>
  </pc:docChgLst>
  <pc:docChgLst>
    <pc:chgData name="Ana Lima" userId="1f53dc22-665f-44dd-905e-4e919de4d259" providerId="ADAL" clId="{DCF07104-799F-4EB6-9965-95C01BE912F3}"/>
    <pc:docChg chg="undo custSel addSld delSld modSld">
      <pc:chgData name="Ana Lima" userId="1f53dc22-665f-44dd-905e-4e919de4d259" providerId="ADAL" clId="{DCF07104-799F-4EB6-9965-95C01BE912F3}" dt="2018-07-01T17:21:08.010" v="1774" actId="20577"/>
      <pc:docMkLst>
        <pc:docMk/>
      </pc:docMkLst>
      <pc:sldChg chg="addSp delSp modSp">
        <pc:chgData name="Ana Lima" userId="1f53dc22-665f-44dd-905e-4e919de4d259" providerId="ADAL" clId="{DCF07104-799F-4EB6-9965-95C01BE912F3}" dt="2018-07-01T15:58:17.433" v="642"/>
        <pc:sldMkLst>
          <pc:docMk/>
          <pc:sldMk cId="1975594744" sldId="264"/>
        </pc:sldMkLst>
        <pc:spChg chg="del">
          <ac:chgData name="Ana Lima" userId="1f53dc22-665f-44dd-905e-4e919de4d259" providerId="ADAL" clId="{DCF07104-799F-4EB6-9965-95C01BE912F3}" dt="2018-07-01T15:53:19.011" v="585"/>
          <ac:spMkLst>
            <pc:docMk/>
            <pc:sldMk cId="1975594744" sldId="264"/>
            <ac:spMk id="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3:39.142" v="586" actId="1076"/>
          <ac:spMkLst>
            <pc:docMk/>
            <pc:sldMk cId="1975594744" sldId="264"/>
            <ac:spMk id="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57.872" v="603" actId="1076"/>
          <ac:spMkLst>
            <pc:docMk/>
            <pc:sldMk cId="1975594744" sldId="264"/>
            <ac:spMk id="5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5:53:45.976" v="587" actId="478"/>
          <ac:spMkLst>
            <pc:docMk/>
            <pc:sldMk cId="1975594744" sldId="264"/>
            <ac:spMk id="8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5:52:25.909" v="551"/>
          <ac:spMkLst>
            <pc:docMk/>
            <pc:sldMk cId="1975594744" sldId="264"/>
            <ac:spMk id="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43.800" v="601" actId="1076"/>
          <ac:spMkLst>
            <pc:docMk/>
            <pc:sldMk cId="1975594744" sldId="264"/>
            <ac:spMk id="1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43.800" v="601" actId="1076"/>
          <ac:spMkLst>
            <pc:docMk/>
            <pc:sldMk cId="1975594744" sldId="264"/>
            <ac:spMk id="1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57.872" v="603" actId="1076"/>
          <ac:spMkLst>
            <pc:docMk/>
            <pc:sldMk cId="1975594744" sldId="264"/>
            <ac:spMk id="1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37.268" v="599" actId="208"/>
          <ac:spMkLst>
            <pc:docMk/>
            <pc:sldMk cId="1975594744" sldId="264"/>
            <ac:spMk id="21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37.268" v="599" actId="208"/>
          <ac:spMkLst>
            <pc:docMk/>
            <pc:sldMk cId="1975594744" sldId="264"/>
            <ac:spMk id="22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5:53:45.976" v="587" actId="478"/>
          <ac:spMkLst>
            <pc:docMk/>
            <pc:sldMk cId="1975594744" sldId="264"/>
            <ac:spMk id="2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50.246" v="602" actId="1076"/>
          <ac:spMkLst>
            <pc:docMk/>
            <pc:sldMk cId="1975594744" sldId="264"/>
            <ac:spMk id="4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43.800" v="601" actId="1076"/>
          <ac:spMkLst>
            <pc:docMk/>
            <pc:sldMk cId="1975594744" sldId="264"/>
            <ac:spMk id="4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39.586" v="600" actId="208"/>
          <ac:spMkLst>
            <pc:docMk/>
            <pc:sldMk cId="1975594744" sldId="264"/>
            <ac:spMk id="5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39.586" v="600" actId="208"/>
          <ac:spMkLst>
            <pc:docMk/>
            <pc:sldMk cId="1975594744" sldId="264"/>
            <ac:spMk id="51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30.030" v="597" actId="208"/>
          <ac:spMkLst>
            <pc:docMk/>
            <pc:sldMk cId="1975594744" sldId="264"/>
            <ac:spMk id="6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30.030" v="597" actId="208"/>
          <ac:spMkLst>
            <pc:docMk/>
            <pc:sldMk cId="1975594744" sldId="264"/>
            <ac:spMk id="6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32.756" v="598" actId="208"/>
          <ac:spMkLst>
            <pc:docMk/>
            <pc:sldMk cId="1975594744" sldId="264"/>
            <ac:spMk id="6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32.756" v="598" actId="208"/>
          <ac:spMkLst>
            <pc:docMk/>
            <pc:sldMk cId="1975594744" sldId="264"/>
            <ac:spMk id="67" creationId="{00000000-0000-0000-0000-000000000000}"/>
          </ac:spMkLst>
        </pc:spChg>
        <pc:spChg chg="add mod">
          <ac:chgData name="Ana Lima" userId="1f53dc22-665f-44dd-905e-4e919de4d259" providerId="ADAL" clId="{DCF07104-799F-4EB6-9965-95C01BE912F3}" dt="2018-07-01T15:53:03.798" v="584" actId="20577"/>
          <ac:spMkLst>
            <pc:docMk/>
            <pc:sldMk cId="1975594744" sldId="264"/>
            <ac:spMk id="75" creationId="{620EC7A1-8E07-435F-86E9-73553973B6CC}"/>
          </ac:spMkLst>
        </pc:spChg>
        <pc:spChg chg="add mod">
          <ac:chgData name="Ana Lima" userId="1f53dc22-665f-44dd-905e-4e919de4d259" providerId="ADAL" clId="{DCF07104-799F-4EB6-9965-95C01BE912F3}" dt="2018-07-01T15:55:17.430" v="595" actId="1076"/>
          <ac:spMkLst>
            <pc:docMk/>
            <pc:sldMk cId="1975594744" sldId="264"/>
            <ac:spMk id="76" creationId="{EE00D767-9692-4BA3-BB85-10C59398D53B}"/>
          </ac:spMkLst>
        </pc:spChg>
        <pc:spChg chg="mod">
          <ac:chgData name="Ana Lima" userId="1f53dc22-665f-44dd-905e-4e919de4d259" providerId="ADAL" clId="{DCF07104-799F-4EB6-9965-95C01BE912F3}" dt="2018-07-01T15:55:57.872" v="603" actId="1076"/>
          <ac:spMkLst>
            <pc:docMk/>
            <pc:sldMk cId="1975594744" sldId="264"/>
            <ac:spMk id="7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5:50.246" v="602" actId="1076"/>
          <ac:spMkLst>
            <pc:docMk/>
            <pc:sldMk cId="1975594744" sldId="264"/>
            <ac:spMk id="84" creationId="{00000000-0000-0000-0000-000000000000}"/>
          </ac:spMkLst>
        </pc:spChg>
        <pc:grpChg chg="mod">
          <ac:chgData name="Ana Lima" userId="1f53dc22-665f-44dd-905e-4e919de4d259" providerId="ADAL" clId="{DCF07104-799F-4EB6-9965-95C01BE912F3}" dt="2018-07-01T15:55:57.872" v="603" actId="1076"/>
          <ac:grpSpMkLst>
            <pc:docMk/>
            <pc:sldMk cId="1975594744" sldId="264"/>
            <ac:grpSpMk id="6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5:55:57.872" v="603" actId="1076"/>
          <ac:grpSpMkLst>
            <pc:docMk/>
            <pc:sldMk cId="1975594744" sldId="264"/>
            <ac:grpSpMk id="20" creationId="{00000000-0000-0000-0000-000000000000}"/>
          </ac:grpSpMkLst>
        </pc:grpChg>
        <pc:grpChg chg="del">
          <ac:chgData name="Ana Lima" userId="1f53dc22-665f-44dd-905e-4e919de4d259" providerId="ADAL" clId="{DCF07104-799F-4EB6-9965-95C01BE912F3}" dt="2018-07-01T15:53:45.976" v="587" actId="478"/>
          <ac:grpSpMkLst>
            <pc:docMk/>
            <pc:sldMk cId="1975594744" sldId="264"/>
            <ac:grpSpMk id="53" creationId="{00000000-0000-0000-0000-000000000000}"/>
          </ac:grpSpMkLst>
        </pc:grpChg>
        <pc:grpChg chg="del">
          <ac:chgData name="Ana Lima" userId="1f53dc22-665f-44dd-905e-4e919de4d259" providerId="ADAL" clId="{DCF07104-799F-4EB6-9965-95C01BE912F3}" dt="2018-07-01T15:53:45.976" v="587" actId="478"/>
          <ac:grpSpMkLst>
            <pc:docMk/>
            <pc:sldMk cId="1975594744" sldId="264"/>
            <ac:grpSpMk id="57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5:55:50.246" v="602" actId="1076"/>
          <ac:grpSpMkLst>
            <pc:docMk/>
            <pc:sldMk cId="1975594744" sldId="264"/>
            <ac:grpSpMk id="61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5:55:50.246" v="602" actId="1076"/>
          <ac:grpSpMkLst>
            <pc:docMk/>
            <pc:sldMk cId="1975594744" sldId="264"/>
            <ac:grpSpMk id="65" creationId="{00000000-0000-0000-0000-000000000000}"/>
          </ac:grpSpMkLst>
        </pc:grpChg>
        <pc:grpChg chg="add del">
          <ac:chgData name="Ana Lima" userId="1f53dc22-665f-44dd-905e-4e919de4d259" providerId="ADAL" clId="{DCF07104-799F-4EB6-9965-95C01BE912F3}" dt="2018-07-01T15:57:57.674" v="639"/>
          <ac:grpSpMkLst>
            <pc:docMk/>
            <pc:sldMk cId="1975594744" sldId="264"/>
            <ac:grpSpMk id="70" creationId="{0C047E42-5CBE-45D5-AC9F-F91CF25BAACC}"/>
          </ac:grpSpMkLst>
        </pc:grpChg>
        <pc:grpChg chg="add mod">
          <ac:chgData name="Ana Lima" userId="1f53dc22-665f-44dd-905e-4e919de4d259" providerId="ADAL" clId="{DCF07104-799F-4EB6-9965-95C01BE912F3}" dt="2018-07-01T15:55:17.430" v="595" actId="1076"/>
          <ac:grpSpMkLst>
            <pc:docMk/>
            <pc:sldMk cId="1975594744" sldId="264"/>
            <ac:grpSpMk id="78" creationId="{74C51AA2-CD29-49EE-8DA1-352491C71E26}"/>
          </ac:grpSpMkLst>
        </pc:grpChg>
        <pc:grpChg chg="add mod">
          <ac:chgData name="Ana Lima" userId="1f53dc22-665f-44dd-905e-4e919de4d259" providerId="ADAL" clId="{DCF07104-799F-4EB6-9965-95C01BE912F3}" dt="2018-07-01T15:55:17.430" v="595" actId="1076"/>
          <ac:grpSpMkLst>
            <pc:docMk/>
            <pc:sldMk cId="1975594744" sldId="264"/>
            <ac:grpSpMk id="87" creationId="{4B3F093B-8537-4C1B-BF6F-425BEDA0534A}"/>
          </ac:grpSpMkLst>
        </pc:grpChg>
        <pc:grpChg chg="add del mod">
          <ac:chgData name="Ana Lima" userId="1f53dc22-665f-44dd-905e-4e919de4d259" providerId="ADAL" clId="{DCF07104-799F-4EB6-9965-95C01BE912F3}" dt="2018-07-01T15:54:59.424" v="592" actId="478"/>
          <ac:grpSpMkLst>
            <pc:docMk/>
            <pc:sldMk cId="1975594744" sldId="264"/>
            <ac:grpSpMk id="95" creationId="{E124CBF3-9187-4E87-8766-903A0677CCDE}"/>
          </ac:grpSpMkLst>
        </pc:grpChg>
        <pc:grpChg chg="add del mod">
          <ac:chgData name="Ana Lima" userId="1f53dc22-665f-44dd-905e-4e919de4d259" providerId="ADAL" clId="{DCF07104-799F-4EB6-9965-95C01BE912F3}" dt="2018-07-01T15:54:59.424" v="592" actId="478"/>
          <ac:grpSpMkLst>
            <pc:docMk/>
            <pc:sldMk cId="1975594744" sldId="264"/>
            <ac:grpSpMk id="103" creationId="{75EF3BB1-AE2F-4D1A-845A-B12BF0B0B84C}"/>
          </ac:grpSpMkLst>
        </pc:grpChg>
        <pc:grpChg chg="add">
          <ac:chgData name="Ana Lima" userId="1f53dc22-665f-44dd-905e-4e919de4d259" providerId="ADAL" clId="{DCF07104-799F-4EB6-9965-95C01BE912F3}" dt="2018-07-01T15:55:08.868" v="593"/>
          <ac:grpSpMkLst>
            <pc:docMk/>
            <pc:sldMk cId="1975594744" sldId="264"/>
            <ac:grpSpMk id="115" creationId="{0D6F2F60-069C-4D54-8D15-816CFEE2EAB1}"/>
          </ac:grpSpMkLst>
        </pc:grpChg>
        <pc:grpChg chg="add">
          <ac:chgData name="Ana Lima" userId="1f53dc22-665f-44dd-905e-4e919de4d259" providerId="ADAL" clId="{DCF07104-799F-4EB6-9965-95C01BE912F3}" dt="2018-07-01T15:58:17.433" v="642"/>
          <ac:grpSpMkLst>
            <pc:docMk/>
            <pc:sldMk cId="1975594744" sldId="264"/>
            <ac:grpSpMk id="118" creationId="{DC606498-2DB7-4F96-AA54-504D4CB64F89}"/>
          </ac:grpSpMkLst>
        </pc:grpChg>
        <pc:graphicFrameChg chg="del">
          <ac:chgData name="Ana Lima" userId="1f53dc22-665f-44dd-905e-4e919de4d259" providerId="ADAL" clId="{DCF07104-799F-4EB6-9965-95C01BE912F3}" dt="2018-07-01T15:53:45.976" v="587" actId="478"/>
          <ac:graphicFrameMkLst>
            <pc:docMk/>
            <pc:sldMk cId="1975594744" sldId="264"/>
            <ac:graphicFrameMk id="16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5:55:57.872" v="603" actId="1076"/>
          <ac:graphicFrameMkLst>
            <pc:docMk/>
            <pc:sldMk cId="1975594744" sldId="264"/>
            <ac:graphicFrameMk id="24" creationId="{00000000-0000-0000-0000-000000000000}"/>
          </ac:graphicFrameMkLst>
        </pc:graphicFrameChg>
        <pc:graphicFrameChg chg="del">
          <ac:chgData name="Ana Lima" userId="1f53dc22-665f-44dd-905e-4e919de4d259" providerId="ADAL" clId="{DCF07104-799F-4EB6-9965-95C01BE912F3}" dt="2018-07-01T15:53:45.976" v="587" actId="478"/>
          <ac:graphicFrameMkLst>
            <pc:docMk/>
            <pc:sldMk cId="1975594744" sldId="264"/>
            <ac:graphicFrameMk id="31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5:55:50.246" v="602" actId="1076"/>
          <ac:graphicFrameMkLst>
            <pc:docMk/>
            <pc:sldMk cId="1975594744" sldId="264"/>
            <ac:graphicFrameMk id="39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5:55:50.246" v="602" actId="1076"/>
          <ac:graphicFrameMkLst>
            <pc:docMk/>
            <pc:sldMk cId="1975594744" sldId="264"/>
            <ac:graphicFrameMk id="47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5:55:43.800" v="601" actId="1076"/>
          <ac:graphicFrameMkLst>
            <pc:docMk/>
            <pc:sldMk cId="1975594744" sldId="264"/>
            <ac:graphicFrameMk id="69" creationId="{00000000-0000-0000-0000-000000000000}"/>
          </ac:graphicFrameMkLst>
        </pc:graphicFrameChg>
        <pc:graphicFrameChg chg="add mod">
          <ac:chgData name="Ana Lima" userId="1f53dc22-665f-44dd-905e-4e919de4d259" providerId="ADAL" clId="{DCF07104-799F-4EB6-9965-95C01BE912F3}" dt="2018-07-01T15:55:17.430" v="595" actId="1076"/>
          <ac:graphicFrameMkLst>
            <pc:docMk/>
            <pc:sldMk cId="1975594744" sldId="264"/>
            <ac:graphicFrameMk id="85" creationId="{FC0D1141-D8EA-4E29-9952-516385D53D15}"/>
          </ac:graphicFrameMkLst>
        </pc:graphicFrameChg>
        <pc:graphicFrameChg chg="add mod">
          <ac:chgData name="Ana Lima" userId="1f53dc22-665f-44dd-905e-4e919de4d259" providerId="ADAL" clId="{DCF07104-799F-4EB6-9965-95C01BE912F3}" dt="2018-07-01T15:55:17.430" v="595" actId="1076"/>
          <ac:graphicFrameMkLst>
            <pc:docMk/>
            <pc:sldMk cId="1975594744" sldId="264"/>
            <ac:graphicFrameMk id="86" creationId="{E42069C4-5A66-4239-9ACD-AFD28356EE02}"/>
          </ac:graphicFrameMkLst>
        </pc:graphicFrameChg>
        <pc:graphicFrameChg chg="add mod">
          <ac:chgData name="Ana Lima" userId="1f53dc22-665f-44dd-905e-4e919de4d259" providerId="ADAL" clId="{DCF07104-799F-4EB6-9965-95C01BE912F3}" dt="2018-07-01T15:55:17.430" v="595" actId="1076"/>
          <ac:graphicFrameMkLst>
            <pc:docMk/>
            <pc:sldMk cId="1975594744" sldId="264"/>
            <ac:graphicFrameMk id="93" creationId="{6BBEE07C-7EEB-4F4E-85AC-A44D0D329400}"/>
          </ac:graphicFrameMkLst>
        </pc:graphicFrameChg>
        <pc:graphicFrameChg chg="add mod">
          <ac:chgData name="Ana Lima" userId="1f53dc22-665f-44dd-905e-4e919de4d259" providerId="ADAL" clId="{DCF07104-799F-4EB6-9965-95C01BE912F3}" dt="2018-07-01T15:55:17.430" v="595" actId="1076"/>
          <ac:graphicFrameMkLst>
            <pc:docMk/>
            <pc:sldMk cId="1975594744" sldId="264"/>
            <ac:graphicFrameMk id="94" creationId="{C374BDC3-68E0-4F98-A7EC-347769F3631C}"/>
          </ac:graphicFrameMkLst>
        </pc:graphicFrameChg>
        <pc:graphicFrameChg chg="add del mod">
          <ac:chgData name="Ana Lima" userId="1f53dc22-665f-44dd-905e-4e919de4d259" providerId="ADAL" clId="{DCF07104-799F-4EB6-9965-95C01BE912F3}" dt="2018-07-01T15:54:59.424" v="592" actId="478"/>
          <ac:graphicFrameMkLst>
            <pc:docMk/>
            <pc:sldMk cId="1975594744" sldId="264"/>
            <ac:graphicFrameMk id="101" creationId="{0966D0BD-F27D-4DC6-99C7-05BBA6B6EBD7}"/>
          </ac:graphicFrameMkLst>
        </pc:graphicFrameChg>
        <pc:graphicFrameChg chg="add del mod">
          <ac:chgData name="Ana Lima" userId="1f53dc22-665f-44dd-905e-4e919de4d259" providerId="ADAL" clId="{DCF07104-799F-4EB6-9965-95C01BE912F3}" dt="2018-07-01T15:54:59.424" v="592" actId="478"/>
          <ac:graphicFrameMkLst>
            <pc:docMk/>
            <pc:sldMk cId="1975594744" sldId="264"/>
            <ac:graphicFrameMk id="102" creationId="{100A8B0E-FA02-4919-A7A8-150EB8B07E9A}"/>
          </ac:graphicFrameMkLst>
        </pc:graphicFrameChg>
        <pc:graphicFrameChg chg="add del mod">
          <ac:chgData name="Ana Lima" userId="1f53dc22-665f-44dd-905e-4e919de4d259" providerId="ADAL" clId="{DCF07104-799F-4EB6-9965-95C01BE912F3}" dt="2018-07-01T15:54:59.424" v="592" actId="478"/>
          <ac:graphicFrameMkLst>
            <pc:docMk/>
            <pc:sldMk cId="1975594744" sldId="264"/>
            <ac:graphicFrameMk id="109" creationId="{9E06B5B8-750A-4A5C-93DE-77E331A195BD}"/>
          </ac:graphicFrameMkLst>
        </pc:graphicFrameChg>
        <pc:graphicFrameChg chg="add del mod">
          <ac:chgData name="Ana Lima" userId="1f53dc22-665f-44dd-905e-4e919de4d259" providerId="ADAL" clId="{DCF07104-799F-4EB6-9965-95C01BE912F3}" dt="2018-07-01T15:54:59.424" v="592" actId="478"/>
          <ac:graphicFrameMkLst>
            <pc:docMk/>
            <pc:sldMk cId="1975594744" sldId="264"/>
            <ac:graphicFrameMk id="110" creationId="{023BE668-BFA0-4726-85E7-5FC14055EA38}"/>
          </ac:graphicFrameMkLst>
        </pc:graphicFrameChg>
        <pc:graphicFrameChg chg="add mod">
          <ac:chgData name="Ana Lima" userId="1f53dc22-665f-44dd-905e-4e919de4d259" providerId="ADAL" clId="{DCF07104-799F-4EB6-9965-95C01BE912F3}" dt="2018-07-01T15:55:17.430" v="595" actId="1076"/>
          <ac:graphicFrameMkLst>
            <pc:docMk/>
            <pc:sldMk cId="1975594744" sldId="264"/>
            <ac:graphicFrameMk id="112" creationId="{E3C2685D-58DE-4E45-B15A-5F2871F4CEF5}"/>
          </ac:graphicFrameMkLst>
        </pc:graphicFrameChg>
        <pc:graphicFrameChg chg="add del mod">
          <ac:chgData name="Ana Lima" userId="1f53dc22-665f-44dd-905e-4e919de4d259" providerId="ADAL" clId="{DCF07104-799F-4EB6-9965-95C01BE912F3}" dt="2018-07-01T15:54:59.424" v="592" actId="478"/>
          <ac:graphicFrameMkLst>
            <pc:docMk/>
            <pc:sldMk cId="1975594744" sldId="264"/>
            <ac:graphicFrameMk id="113" creationId="{524E3D38-FACB-43B8-8ECF-BCF455A5F35C}"/>
          </ac:graphicFrameMkLst>
        </pc:graphicFrameChg>
        <pc:picChg chg="del">
          <ac:chgData name="Ana Lima" userId="1f53dc22-665f-44dd-905e-4e919de4d259" providerId="ADAL" clId="{DCF07104-799F-4EB6-9965-95C01BE912F3}" dt="2018-07-01T15:52:29.110" v="552"/>
          <ac:picMkLst>
            <pc:docMk/>
            <pc:sldMk cId="1975594744" sldId="264"/>
            <ac:picMk id="3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5:52:29.110" v="552"/>
          <ac:picMkLst>
            <pc:docMk/>
            <pc:sldMk cId="1975594744" sldId="264"/>
            <ac:picMk id="10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5:55:57.872" v="603" actId="1076"/>
          <ac:picMkLst>
            <pc:docMk/>
            <pc:sldMk cId="1975594744" sldId="264"/>
            <ac:picMk id="17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5:55:43.800" v="601" actId="1076"/>
          <ac:picMkLst>
            <pc:docMk/>
            <pc:sldMk cId="1975594744" sldId="264"/>
            <ac:picMk id="49" creationId="{00000000-0000-0000-0000-000000000000}"/>
          </ac:picMkLst>
        </pc:picChg>
        <pc:picChg chg="add mod">
          <ac:chgData name="Ana Lima" userId="1f53dc22-665f-44dd-905e-4e919de4d259" providerId="ADAL" clId="{DCF07104-799F-4EB6-9965-95C01BE912F3}" dt="2018-07-01T15:55:17.430" v="595" actId="1076"/>
          <ac:picMkLst>
            <pc:docMk/>
            <pc:sldMk cId="1975594744" sldId="264"/>
            <ac:picMk id="111" creationId="{56B8C46C-152B-4C76-B22E-EBBACDE43BD7}"/>
          </ac:picMkLst>
        </pc:picChg>
        <pc:picChg chg="add del mod">
          <ac:chgData name="Ana Lima" userId="1f53dc22-665f-44dd-905e-4e919de4d259" providerId="ADAL" clId="{DCF07104-799F-4EB6-9965-95C01BE912F3}" dt="2018-07-01T15:54:59.424" v="592" actId="478"/>
          <ac:picMkLst>
            <pc:docMk/>
            <pc:sldMk cId="1975594744" sldId="264"/>
            <ac:picMk id="114" creationId="{E1066F5E-0662-4E17-BF9B-0B20AD695B80}"/>
          </ac:picMkLst>
        </pc:picChg>
        <pc:cxnChg chg="mod">
          <ac:chgData name="Ana Lima" userId="1f53dc22-665f-44dd-905e-4e919de4d259" providerId="ADAL" clId="{DCF07104-799F-4EB6-9965-95C01BE912F3}" dt="2018-07-01T15:55:37.268" v="599" actId="208"/>
          <ac:cxnSpMkLst>
            <pc:docMk/>
            <pc:sldMk cId="1975594744" sldId="264"/>
            <ac:cxnSpMk id="23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5:55:39.586" v="600" actId="208"/>
          <ac:cxnSpMkLst>
            <pc:docMk/>
            <pc:sldMk cId="1975594744" sldId="264"/>
            <ac:cxnSpMk id="52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5:55:30.030" v="597" actId="208"/>
          <ac:cxnSpMkLst>
            <pc:docMk/>
            <pc:sldMk cId="1975594744" sldId="264"/>
            <ac:cxnSpMk id="64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5:55:32.756" v="598" actId="208"/>
          <ac:cxnSpMkLst>
            <pc:docMk/>
            <pc:sldMk cId="1975594744" sldId="264"/>
            <ac:cxnSpMk id="68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5:54:59.424" v="592" actId="478"/>
          <ac:cxnSpMkLst>
            <pc:docMk/>
            <pc:sldMk cId="1975594744" sldId="264"/>
            <ac:cxnSpMk id="99" creationId="{FD7B55B4-5529-4B4B-9E17-03BAB202F7A3}"/>
          </ac:cxnSpMkLst>
        </pc:cxnChg>
        <pc:cxnChg chg="mod">
          <ac:chgData name="Ana Lima" userId="1f53dc22-665f-44dd-905e-4e919de4d259" providerId="ADAL" clId="{DCF07104-799F-4EB6-9965-95C01BE912F3}" dt="2018-07-01T15:54:59.424" v="592" actId="478"/>
          <ac:cxnSpMkLst>
            <pc:docMk/>
            <pc:sldMk cId="1975594744" sldId="264"/>
            <ac:cxnSpMk id="100" creationId="{3DEA7705-6E1D-437F-918C-41DA7C0C4860}"/>
          </ac:cxnSpMkLst>
        </pc:cxnChg>
        <pc:cxnChg chg="mod">
          <ac:chgData name="Ana Lima" userId="1f53dc22-665f-44dd-905e-4e919de4d259" providerId="ADAL" clId="{DCF07104-799F-4EB6-9965-95C01BE912F3}" dt="2018-07-01T15:54:59.424" v="592" actId="478"/>
          <ac:cxnSpMkLst>
            <pc:docMk/>
            <pc:sldMk cId="1975594744" sldId="264"/>
            <ac:cxnSpMk id="107" creationId="{3B34CBDF-CDD9-4844-94B1-4A52A5BEE9F0}"/>
          </ac:cxnSpMkLst>
        </pc:cxnChg>
        <pc:cxnChg chg="mod">
          <ac:chgData name="Ana Lima" userId="1f53dc22-665f-44dd-905e-4e919de4d259" providerId="ADAL" clId="{DCF07104-799F-4EB6-9965-95C01BE912F3}" dt="2018-07-01T15:54:59.424" v="592" actId="478"/>
          <ac:cxnSpMkLst>
            <pc:docMk/>
            <pc:sldMk cId="1975594744" sldId="264"/>
            <ac:cxnSpMk id="108" creationId="{269B7F32-692D-409D-BC9E-79ED25DA85B0}"/>
          </ac:cxnSpMkLst>
        </pc:cxnChg>
      </pc:sldChg>
      <pc:sldChg chg="addSp delSp modSp">
        <pc:chgData name="Ana Lima" userId="1f53dc22-665f-44dd-905e-4e919de4d259" providerId="ADAL" clId="{DCF07104-799F-4EB6-9965-95C01BE912F3}" dt="2018-07-01T15:58:08.362" v="640"/>
        <pc:sldMkLst>
          <pc:docMk/>
          <pc:sldMk cId="212373481" sldId="267"/>
        </pc:sldMkLst>
        <pc:spChg chg="mod">
          <ac:chgData name="Ana Lima" userId="1f53dc22-665f-44dd-905e-4e919de4d259" providerId="ADAL" clId="{DCF07104-799F-4EB6-9965-95C01BE912F3}" dt="2018-07-01T15:41:13.713" v="290" actId="1076"/>
          <ac:spMkLst>
            <pc:docMk/>
            <pc:sldMk cId="212373481" sldId="267"/>
            <ac:spMk id="2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41:35.662" v="295" actId="1076"/>
          <ac:spMkLst>
            <pc:docMk/>
            <pc:sldMk cId="212373481" sldId="267"/>
            <ac:spMk id="21" creationId="{00000000-0000-0000-0000-000000000000}"/>
          </ac:spMkLst>
        </pc:spChg>
        <pc:spChg chg="mod topLvl">
          <ac:chgData name="Ana Lima" userId="1f53dc22-665f-44dd-905e-4e919de4d259" providerId="ADAL" clId="{DCF07104-799F-4EB6-9965-95C01BE912F3}" dt="2018-07-01T15:38:08.940" v="239" actId="164"/>
          <ac:spMkLst>
            <pc:docMk/>
            <pc:sldMk cId="212373481" sldId="267"/>
            <ac:spMk id="6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35:48.352" v="205" actId="208"/>
          <ac:spMkLst>
            <pc:docMk/>
            <pc:sldMk cId="212373481" sldId="267"/>
            <ac:spMk id="6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35:57.318" v="207" actId="208"/>
          <ac:spMkLst>
            <pc:docMk/>
            <pc:sldMk cId="212373481" sldId="267"/>
            <ac:spMk id="7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35:39.062" v="203" actId="208"/>
          <ac:spMkLst>
            <pc:docMk/>
            <pc:sldMk cId="212373481" sldId="267"/>
            <ac:spMk id="7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35:42.984" v="204" actId="208"/>
          <ac:spMkLst>
            <pc:docMk/>
            <pc:sldMk cId="212373481" sldId="267"/>
            <ac:spMk id="73" creationId="{00000000-0000-0000-0000-000000000000}"/>
          </ac:spMkLst>
        </pc:spChg>
        <pc:spChg chg="mod topLvl">
          <ac:chgData name="Ana Lima" userId="1f53dc22-665f-44dd-905e-4e919de4d259" providerId="ADAL" clId="{DCF07104-799F-4EB6-9965-95C01BE912F3}" dt="2018-07-01T15:41:52.251" v="298" actId="1076"/>
          <ac:spMkLst>
            <pc:docMk/>
            <pc:sldMk cId="212373481" sldId="267"/>
            <ac:spMk id="87" creationId="{7C7D5FFB-C0D2-4399-827D-04EFA5EC5E03}"/>
          </ac:spMkLst>
        </pc:spChg>
        <pc:spChg chg="add mod">
          <ac:chgData name="Ana Lima" userId="1f53dc22-665f-44dd-905e-4e919de4d259" providerId="ADAL" clId="{DCF07104-799F-4EB6-9965-95C01BE912F3}" dt="2018-07-01T15:41:35.662" v="295" actId="1076"/>
          <ac:spMkLst>
            <pc:docMk/>
            <pc:sldMk cId="212373481" sldId="267"/>
            <ac:spMk id="96" creationId="{B36DBD3D-A989-4908-A60F-4CABE2C8408C}"/>
          </ac:spMkLst>
        </pc:spChg>
        <pc:spChg chg="mod">
          <ac:chgData name="Ana Lima" userId="1f53dc22-665f-44dd-905e-4e919de4d259" providerId="ADAL" clId="{DCF07104-799F-4EB6-9965-95C01BE912F3}" dt="2018-07-01T15:41:18.137" v="293" actId="1037"/>
          <ac:spMkLst>
            <pc:docMk/>
            <pc:sldMk cId="212373481" sldId="267"/>
            <ac:spMk id="10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41:13.713" v="290" actId="1076"/>
          <ac:spMkLst>
            <pc:docMk/>
            <pc:sldMk cId="212373481" sldId="267"/>
            <ac:spMk id="10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41:13.713" v="290" actId="1076"/>
          <ac:spMkLst>
            <pc:docMk/>
            <pc:sldMk cId="212373481" sldId="267"/>
            <ac:spMk id="117" creationId="{00000000-0000-0000-0000-000000000000}"/>
          </ac:spMkLst>
        </pc:spChg>
        <pc:grpChg chg="mod">
          <ac:chgData name="Ana Lima" userId="1f53dc22-665f-44dd-905e-4e919de4d259" providerId="ADAL" clId="{DCF07104-799F-4EB6-9965-95C01BE912F3}" dt="2018-07-01T15:41:35.662" v="295" actId="1076"/>
          <ac:grpSpMkLst>
            <pc:docMk/>
            <pc:sldMk cId="212373481" sldId="267"/>
            <ac:grpSpMk id="2" creationId="{00000000-0000-0000-0000-000000000000}"/>
          </ac:grpSpMkLst>
        </pc:grpChg>
        <pc:grpChg chg="add mod">
          <ac:chgData name="Ana Lima" userId="1f53dc22-665f-44dd-905e-4e919de4d259" providerId="ADAL" clId="{DCF07104-799F-4EB6-9965-95C01BE912F3}" dt="2018-07-01T15:41:43.942" v="296" actId="1076"/>
          <ac:grpSpMkLst>
            <pc:docMk/>
            <pc:sldMk cId="212373481" sldId="267"/>
            <ac:grpSpMk id="19" creationId="{5443B7F9-C5FC-404C-AA34-D8CF96EDF8B2}"/>
          </ac:grpSpMkLst>
        </pc:grpChg>
        <pc:grpChg chg="mod">
          <ac:chgData name="Ana Lima" userId="1f53dc22-665f-44dd-905e-4e919de4d259" providerId="ADAL" clId="{DCF07104-799F-4EB6-9965-95C01BE912F3}" dt="2018-07-01T15:41:47.670" v="297" actId="14100"/>
          <ac:grpSpMkLst>
            <pc:docMk/>
            <pc:sldMk cId="212373481" sldId="267"/>
            <ac:grpSpMk id="57" creationId="{00000000-0000-0000-0000-000000000000}"/>
          </ac:grpSpMkLst>
        </pc:grpChg>
        <pc:grpChg chg="mod topLvl">
          <ac:chgData name="Ana Lima" userId="1f53dc22-665f-44dd-905e-4e919de4d259" providerId="ADAL" clId="{DCF07104-799F-4EB6-9965-95C01BE912F3}" dt="2018-07-01T15:38:08.940" v="239" actId="164"/>
          <ac:grpSpMkLst>
            <pc:docMk/>
            <pc:sldMk cId="212373481" sldId="267"/>
            <ac:grpSpMk id="67" creationId="{00000000-0000-0000-0000-000000000000}"/>
          </ac:grpSpMkLst>
        </pc:grpChg>
        <pc:grpChg chg="mod topLvl">
          <ac:chgData name="Ana Lima" userId="1f53dc22-665f-44dd-905e-4e919de4d259" providerId="ADAL" clId="{DCF07104-799F-4EB6-9965-95C01BE912F3}" dt="2018-07-01T15:38:08.940" v="239" actId="164"/>
          <ac:grpSpMkLst>
            <pc:docMk/>
            <pc:sldMk cId="212373481" sldId="267"/>
            <ac:grpSpMk id="68" creationId="{00000000-0000-0000-0000-000000000000}"/>
          </ac:grpSpMkLst>
        </pc:grpChg>
        <pc:grpChg chg="del">
          <ac:chgData name="Ana Lima" userId="1f53dc22-665f-44dd-905e-4e919de4d259" providerId="ADAL" clId="{DCF07104-799F-4EB6-9965-95C01BE912F3}" dt="2018-07-01T15:38:34.083" v="257"/>
          <ac:grpSpMkLst>
            <pc:docMk/>
            <pc:sldMk cId="212373481" sldId="267"/>
            <ac:grpSpMk id="75" creationId="{00000000-0000-0000-0000-000000000000}"/>
          </ac:grpSpMkLst>
        </pc:grpChg>
        <pc:grpChg chg="add del mod">
          <ac:chgData name="Ana Lima" userId="1f53dc22-665f-44dd-905e-4e919de4d259" providerId="ADAL" clId="{DCF07104-799F-4EB6-9965-95C01BE912F3}" dt="2018-07-01T15:36:21.334" v="210" actId="165"/>
          <ac:grpSpMkLst>
            <pc:docMk/>
            <pc:sldMk cId="212373481" sldId="267"/>
            <ac:grpSpMk id="86" creationId="{6745D1C2-043B-4BAA-80CE-F8068FE74F66}"/>
          </ac:grpSpMkLst>
        </pc:grpChg>
        <pc:grpChg chg="del mod topLvl">
          <ac:chgData name="Ana Lima" userId="1f53dc22-665f-44dd-905e-4e919de4d259" providerId="ADAL" clId="{DCF07104-799F-4EB6-9965-95C01BE912F3}" dt="2018-07-01T15:36:24.803" v="211"/>
          <ac:grpSpMkLst>
            <pc:docMk/>
            <pc:sldMk cId="212373481" sldId="267"/>
            <ac:grpSpMk id="88" creationId="{0820FE25-798C-4391-A4C4-E111233CCF4C}"/>
          </ac:grpSpMkLst>
        </pc:grpChg>
        <pc:grpChg chg="del mod topLvl">
          <ac:chgData name="Ana Lima" userId="1f53dc22-665f-44dd-905e-4e919de4d259" providerId="ADAL" clId="{DCF07104-799F-4EB6-9965-95C01BE912F3}" dt="2018-07-01T15:36:29.909" v="212"/>
          <ac:grpSpMkLst>
            <pc:docMk/>
            <pc:sldMk cId="212373481" sldId="267"/>
            <ac:grpSpMk id="89" creationId="{1B72CE8F-3980-40A7-84C9-881A477B6E22}"/>
          </ac:grpSpMkLst>
        </pc:grpChg>
        <pc:grpChg chg="add mod">
          <ac:chgData name="Ana Lima" userId="1f53dc22-665f-44dd-905e-4e919de4d259" providerId="ADAL" clId="{DCF07104-799F-4EB6-9965-95C01BE912F3}" dt="2018-07-01T15:41:35.662" v="295" actId="1076"/>
          <ac:grpSpMkLst>
            <pc:docMk/>
            <pc:sldMk cId="212373481" sldId="267"/>
            <ac:grpSpMk id="97" creationId="{7FE119B1-BFF6-4F8A-BDF8-CA758D4FE036}"/>
          </ac:grpSpMkLst>
        </pc:grpChg>
        <pc:grpChg chg="mod">
          <ac:chgData name="Ana Lima" userId="1f53dc22-665f-44dd-905e-4e919de4d259" providerId="ADAL" clId="{DCF07104-799F-4EB6-9965-95C01BE912F3}" dt="2018-07-01T15:39:27.315" v="281"/>
          <ac:grpSpMkLst>
            <pc:docMk/>
            <pc:sldMk cId="212373481" sldId="267"/>
            <ac:grpSpMk id="99" creationId="{559C0EDF-F6BA-44FF-96C4-F6E1F32AD5E0}"/>
          </ac:grpSpMkLst>
        </pc:grpChg>
        <pc:grpChg chg="mod">
          <ac:chgData name="Ana Lima" userId="1f53dc22-665f-44dd-905e-4e919de4d259" providerId="ADAL" clId="{DCF07104-799F-4EB6-9965-95C01BE912F3}" dt="2018-07-01T15:39:27.315" v="281"/>
          <ac:grpSpMkLst>
            <pc:docMk/>
            <pc:sldMk cId="212373481" sldId="267"/>
            <ac:grpSpMk id="100" creationId="{08E06D73-3BAE-4FCC-B82B-8BC016A7CBB7}"/>
          </ac:grpSpMkLst>
        </pc:grpChg>
        <pc:grpChg chg="del mod">
          <ac:chgData name="Ana Lima" userId="1f53dc22-665f-44dd-905e-4e919de4d259" providerId="ADAL" clId="{DCF07104-799F-4EB6-9965-95C01BE912F3}" dt="2018-07-01T15:36:55.642" v="219" actId="165"/>
          <ac:grpSpMkLst>
            <pc:docMk/>
            <pc:sldMk cId="212373481" sldId="267"/>
            <ac:grpSpMk id="103" creationId="{00000000-0000-0000-0000-000000000000}"/>
          </ac:grpSpMkLst>
        </pc:grpChg>
        <pc:grpChg chg="add">
          <ac:chgData name="Ana Lima" userId="1f53dc22-665f-44dd-905e-4e919de4d259" providerId="ADAL" clId="{DCF07104-799F-4EB6-9965-95C01BE912F3}" dt="2018-07-01T15:40:48.577" v="289"/>
          <ac:grpSpMkLst>
            <pc:docMk/>
            <pc:sldMk cId="212373481" sldId="267"/>
            <ac:grpSpMk id="114" creationId="{2A9D9A65-FA49-4F0D-A762-446D3846C494}"/>
          </ac:grpSpMkLst>
        </pc:grpChg>
        <pc:grpChg chg="mod">
          <ac:chgData name="Ana Lima" userId="1f53dc22-665f-44dd-905e-4e919de4d259" providerId="ADAL" clId="{DCF07104-799F-4EB6-9965-95C01BE912F3}" dt="2018-07-01T15:41:13.713" v="290" actId="1076"/>
          <ac:grpSpMkLst>
            <pc:docMk/>
            <pc:sldMk cId="212373481" sldId="267"/>
            <ac:grpSpMk id="116" creationId="{00000000-0000-0000-0000-000000000000}"/>
          </ac:grpSpMkLst>
        </pc:grpChg>
        <pc:grpChg chg="add del">
          <ac:chgData name="Ana Lima" userId="1f53dc22-665f-44dd-905e-4e919de4d259" providerId="ADAL" clId="{DCF07104-799F-4EB6-9965-95C01BE912F3}" dt="2018-07-01T15:57:48.780" v="637"/>
          <ac:grpSpMkLst>
            <pc:docMk/>
            <pc:sldMk cId="212373481" sldId="267"/>
            <ac:grpSpMk id="121" creationId="{C6A1683C-FB26-4A41-9A24-E3FB06EC2C01}"/>
          </ac:grpSpMkLst>
        </pc:grpChg>
        <pc:grpChg chg="add">
          <ac:chgData name="Ana Lima" userId="1f53dc22-665f-44dd-905e-4e919de4d259" providerId="ADAL" clId="{DCF07104-799F-4EB6-9965-95C01BE912F3}" dt="2018-07-01T15:58:08.362" v="640"/>
          <ac:grpSpMkLst>
            <pc:docMk/>
            <pc:sldMk cId="212373481" sldId="267"/>
            <ac:grpSpMk id="126" creationId="{F1A106CE-4651-46F3-9E28-F4E46A1EBA7C}"/>
          </ac:grpSpMkLst>
        </pc:grpChg>
        <pc:picChg chg="mod">
          <ac:chgData name="Ana Lima" userId="1f53dc22-665f-44dd-905e-4e919de4d259" providerId="ADAL" clId="{DCF07104-799F-4EB6-9965-95C01BE912F3}" dt="2018-07-01T15:41:13.713" v="290" actId="1076"/>
          <ac:picMkLst>
            <pc:docMk/>
            <pc:sldMk cId="212373481" sldId="267"/>
            <ac:picMk id="85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5:41:13.713" v="290" actId="1076"/>
          <ac:picMkLst>
            <pc:docMk/>
            <pc:sldMk cId="212373481" sldId="267"/>
            <ac:picMk id="118" creationId="{00000000-0000-0000-0000-000000000000}"/>
          </ac:picMkLst>
        </pc:picChg>
        <pc:cxnChg chg="mod">
          <ac:chgData name="Ana Lima" userId="1f53dc22-665f-44dd-905e-4e919de4d259" providerId="ADAL" clId="{DCF07104-799F-4EB6-9965-95C01BE912F3}" dt="2018-07-01T15:35:51.548" v="206" actId="208"/>
          <ac:cxnSpMkLst>
            <pc:docMk/>
            <pc:sldMk cId="212373481" sldId="267"/>
            <ac:cxnSpMk id="71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5:35:34.796" v="202" actId="208"/>
          <ac:cxnSpMkLst>
            <pc:docMk/>
            <pc:sldMk cId="212373481" sldId="267"/>
            <ac:cxnSpMk id="74" creationId="{00000000-0000-0000-0000-000000000000}"/>
          </ac:cxnSpMkLst>
        </pc:cxnChg>
      </pc:sldChg>
      <pc:sldChg chg="addSp delSp modSp">
        <pc:chgData name="Ana Lima" userId="1f53dc22-665f-44dd-905e-4e919de4d259" providerId="ADAL" clId="{DCF07104-799F-4EB6-9965-95C01BE912F3}" dt="2018-07-01T15:58:11.589" v="641"/>
        <pc:sldMkLst>
          <pc:docMk/>
          <pc:sldMk cId="3312947011" sldId="269"/>
        </pc:sldMkLst>
        <pc:spChg chg="mod">
          <ac:chgData name="Ana Lima" userId="1f53dc22-665f-44dd-905e-4e919de4d259" providerId="ADAL" clId="{DCF07104-799F-4EB6-9965-95C01BE912F3}" dt="2018-07-01T15:50:50.611" v="452" actId="1035"/>
          <ac:spMkLst>
            <pc:docMk/>
            <pc:sldMk cId="3312947011" sldId="269"/>
            <ac:spMk id="2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0:55.755" v="456" actId="1035"/>
          <ac:spMkLst>
            <pc:docMk/>
            <pc:sldMk cId="3312947011" sldId="269"/>
            <ac:spMk id="2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19.323" v="475" actId="1035"/>
          <ac:spMkLst>
            <pc:docMk/>
            <pc:sldMk cId="3312947011" sldId="269"/>
            <ac:spMk id="3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28.588" v="492" actId="1038"/>
          <ac:spMkLst>
            <pc:docMk/>
            <pc:sldMk cId="3312947011" sldId="269"/>
            <ac:spMk id="31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28.588" v="492" actId="1038"/>
          <ac:spMkLst>
            <pc:docMk/>
            <pc:sldMk cId="3312947011" sldId="269"/>
            <ac:spMk id="32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5:43:30.990" v="318" actId="478"/>
          <ac:spMkLst>
            <pc:docMk/>
            <pc:sldMk cId="3312947011" sldId="269"/>
            <ac:spMk id="33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5:42:54.826" v="299"/>
          <ac:spMkLst>
            <pc:docMk/>
            <pc:sldMk cId="3312947011" sldId="269"/>
            <ac:spMk id="3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43:39.474" v="319" actId="1076"/>
          <ac:spMkLst>
            <pc:docMk/>
            <pc:sldMk cId="3312947011" sldId="269"/>
            <ac:spMk id="3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43:39.474" v="319" actId="1076"/>
          <ac:spMkLst>
            <pc:docMk/>
            <pc:sldMk cId="3312947011" sldId="269"/>
            <ac:spMk id="4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43:39.474" v="319" actId="1076"/>
          <ac:spMkLst>
            <pc:docMk/>
            <pc:sldMk cId="3312947011" sldId="269"/>
            <ac:spMk id="4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43:39.474" v="319" actId="1076"/>
          <ac:spMkLst>
            <pc:docMk/>
            <pc:sldMk cId="3312947011" sldId="269"/>
            <ac:spMk id="4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47:40.058" v="398" actId="1076"/>
          <ac:spMkLst>
            <pc:docMk/>
            <pc:sldMk cId="3312947011" sldId="269"/>
            <ac:spMk id="4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19.323" v="475" actId="1035"/>
          <ac:spMkLst>
            <pc:docMk/>
            <pc:sldMk cId="3312947011" sldId="269"/>
            <ac:spMk id="5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28.588" v="492" actId="1038"/>
          <ac:spMkLst>
            <pc:docMk/>
            <pc:sldMk cId="3312947011" sldId="269"/>
            <ac:spMk id="51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38.389" v="517" actId="1035"/>
          <ac:spMkLst>
            <pc:docMk/>
            <pc:sldMk cId="3312947011" sldId="269"/>
            <ac:spMk id="5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38.389" v="517" actId="1035"/>
          <ac:spMkLst>
            <pc:docMk/>
            <pc:sldMk cId="3312947011" sldId="269"/>
            <ac:spMk id="5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47:40.058" v="398" actId="1076"/>
          <ac:spMkLst>
            <pc:docMk/>
            <pc:sldMk cId="3312947011" sldId="269"/>
            <ac:spMk id="5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47:40.058" v="398" actId="1076"/>
          <ac:spMkLst>
            <pc:docMk/>
            <pc:sldMk cId="3312947011" sldId="269"/>
            <ac:spMk id="6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38.389" v="517" actId="1035"/>
          <ac:spMkLst>
            <pc:docMk/>
            <pc:sldMk cId="3312947011" sldId="269"/>
            <ac:spMk id="69" creationId="{00000000-0000-0000-0000-000000000000}"/>
          </ac:spMkLst>
        </pc:spChg>
        <pc:spChg chg="add mod">
          <ac:chgData name="Ana Lima" userId="1f53dc22-665f-44dd-905e-4e919de4d259" providerId="ADAL" clId="{DCF07104-799F-4EB6-9965-95C01BE912F3}" dt="2018-07-01T15:43:25.495" v="317" actId="20577"/>
          <ac:spMkLst>
            <pc:docMk/>
            <pc:sldMk cId="3312947011" sldId="269"/>
            <ac:spMk id="72" creationId="{89ADC568-4669-434B-BDDF-ADC9B8959302}"/>
          </ac:spMkLst>
        </pc:spChg>
        <pc:spChg chg="add mod">
          <ac:chgData name="Ana Lima" userId="1f53dc22-665f-44dd-905e-4e919de4d259" providerId="ADAL" clId="{DCF07104-799F-4EB6-9965-95C01BE912F3}" dt="2018-07-01T15:51:55.066" v="548" actId="1035"/>
          <ac:spMkLst>
            <pc:docMk/>
            <pc:sldMk cId="3312947011" sldId="269"/>
            <ac:spMk id="73" creationId="{749F3A1D-B7E5-4A79-A13A-E9DA717F2A1D}"/>
          </ac:spMkLst>
        </pc:spChg>
        <pc:spChg chg="add mod">
          <ac:chgData name="Ana Lima" userId="1f53dc22-665f-44dd-905e-4e919de4d259" providerId="ADAL" clId="{DCF07104-799F-4EB6-9965-95C01BE912F3}" dt="2018-07-01T15:51:55.066" v="548" actId="1035"/>
          <ac:spMkLst>
            <pc:docMk/>
            <pc:sldMk cId="3312947011" sldId="269"/>
            <ac:spMk id="74" creationId="{CDB28A73-2FAA-4357-81CF-769CF8F3D60B}"/>
          </ac:spMkLst>
        </pc:spChg>
        <pc:spChg chg="add mod">
          <ac:chgData name="Ana Lima" userId="1f53dc22-665f-44dd-905e-4e919de4d259" providerId="ADAL" clId="{DCF07104-799F-4EB6-9965-95C01BE912F3}" dt="2018-07-01T15:51:55.066" v="548" actId="1035"/>
          <ac:spMkLst>
            <pc:docMk/>
            <pc:sldMk cId="3312947011" sldId="269"/>
            <ac:spMk id="75" creationId="{365CEF71-22E3-42D2-BB00-D71E00216BBD}"/>
          </ac:spMkLst>
        </pc:spChg>
        <pc:spChg chg="add mod">
          <ac:chgData name="Ana Lima" userId="1f53dc22-665f-44dd-905e-4e919de4d259" providerId="ADAL" clId="{DCF07104-799F-4EB6-9965-95C01BE912F3}" dt="2018-07-01T15:51:55.066" v="548" actId="1035"/>
          <ac:spMkLst>
            <pc:docMk/>
            <pc:sldMk cId="3312947011" sldId="269"/>
            <ac:spMk id="76" creationId="{D1A43D11-1C41-4683-89F6-B1F2A51F8757}"/>
          </ac:spMkLst>
        </pc:spChg>
        <pc:spChg chg="add mod">
          <ac:chgData name="Ana Lima" userId="1f53dc22-665f-44dd-905e-4e919de4d259" providerId="ADAL" clId="{DCF07104-799F-4EB6-9965-95C01BE912F3}" dt="2018-07-01T15:51:55.066" v="548" actId="1035"/>
          <ac:spMkLst>
            <pc:docMk/>
            <pc:sldMk cId="3312947011" sldId="269"/>
            <ac:spMk id="78" creationId="{6F9C6425-FE09-4D13-930C-8796B78B0F92}"/>
          </ac:spMkLst>
        </pc:spChg>
        <pc:spChg chg="add mod">
          <ac:chgData name="Ana Lima" userId="1f53dc22-665f-44dd-905e-4e919de4d259" providerId="ADAL" clId="{DCF07104-799F-4EB6-9965-95C01BE912F3}" dt="2018-07-01T15:51:55.066" v="548" actId="1035"/>
          <ac:spMkLst>
            <pc:docMk/>
            <pc:sldMk cId="3312947011" sldId="269"/>
            <ac:spMk id="84" creationId="{BDA88C0F-32CB-4581-9BB9-A239143176C5}"/>
          </ac:spMkLst>
        </pc:spChg>
        <pc:spChg chg="add mod">
          <ac:chgData name="Ana Lima" userId="1f53dc22-665f-44dd-905e-4e919de4d259" providerId="ADAL" clId="{DCF07104-799F-4EB6-9965-95C01BE912F3}" dt="2018-07-01T15:51:55.066" v="548" actId="1035"/>
          <ac:spMkLst>
            <pc:docMk/>
            <pc:sldMk cId="3312947011" sldId="269"/>
            <ac:spMk id="85" creationId="{E6039795-D282-4D4C-BAED-6E228AA75D9F}"/>
          </ac:spMkLst>
        </pc:spChg>
        <pc:spChg chg="add mod">
          <ac:chgData name="Ana Lima" userId="1f53dc22-665f-44dd-905e-4e919de4d259" providerId="ADAL" clId="{DCF07104-799F-4EB6-9965-95C01BE912F3}" dt="2018-07-01T15:51:55.066" v="548" actId="1035"/>
          <ac:spMkLst>
            <pc:docMk/>
            <pc:sldMk cId="3312947011" sldId="269"/>
            <ac:spMk id="86" creationId="{B5DA0773-C73F-4A28-B0BF-53A091A2BE16}"/>
          </ac:spMkLst>
        </pc:spChg>
        <pc:spChg chg="add mod">
          <ac:chgData name="Ana Lima" userId="1f53dc22-665f-44dd-905e-4e919de4d259" providerId="ADAL" clId="{DCF07104-799F-4EB6-9965-95C01BE912F3}" dt="2018-07-01T15:51:55.066" v="548" actId="1035"/>
          <ac:spMkLst>
            <pc:docMk/>
            <pc:sldMk cId="3312947011" sldId="269"/>
            <ac:spMk id="87" creationId="{6A0AF6E3-8260-4411-8D38-471946B36B12}"/>
          </ac:spMkLst>
        </pc:spChg>
        <pc:spChg chg="mod">
          <ac:chgData name="Ana Lima" userId="1f53dc22-665f-44dd-905e-4e919de4d259" providerId="ADAL" clId="{DCF07104-799F-4EB6-9965-95C01BE912F3}" dt="2018-07-01T15:47:40.058" v="398" actId="1076"/>
          <ac:spMkLst>
            <pc:docMk/>
            <pc:sldMk cId="3312947011" sldId="269"/>
            <ac:spMk id="8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19.323" v="475" actId="1035"/>
          <ac:spMkLst>
            <pc:docMk/>
            <pc:sldMk cId="3312947011" sldId="269"/>
            <ac:spMk id="8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19.323" v="475" actId="1035"/>
          <ac:spMkLst>
            <pc:docMk/>
            <pc:sldMk cId="3312947011" sldId="269"/>
            <ac:spMk id="9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28.588" v="492" actId="1038"/>
          <ac:spMkLst>
            <pc:docMk/>
            <pc:sldMk cId="3312947011" sldId="269"/>
            <ac:spMk id="91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1:28.588" v="492" actId="1038"/>
          <ac:spMkLst>
            <pc:docMk/>
            <pc:sldMk cId="3312947011" sldId="269"/>
            <ac:spMk id="92" creationId="{00000000-0000-0000-0000-000000000000}"/>
          </ac:spMkLst>
        </pc:spChg>
        <pc:spChg chg="add mod">
          <ac:chgData name="Ana Lima" userId="1f53dc22-665f-44dd-905e-4e919de4d259" providerId="ADAL" clId="{DCF07104-799F-4EB6-9965-95C01BE912F3}" dt="2018-07-01T15:51:55.066" v="548" actId="1035"/>
          <ac:spMkLst>
            <pc:docMk/>
            <pc:sldMk cId="3312947011" sldId="269"/>
            <ac:spMk id="99" creationId="{DF433A4F-3C8E-43BA-8536-BCBA293A389C}"/>
          </ac:spMkLst>
        </pc:spChg>
        <pc:spChg chg="add mod">
          <ac:chgData name="Ana Lima" userId="1f53dc22-665f-44dd-905e-4e919de4d259" providerId="ADAL" clId="{DCF07104-799F-4EB6-9965-95C01BE912F3}" dt="2018-07-01T15:51:55.066" v="548" actId="1035"/>
          <ac:spMkLst>
            <pc:docMk/>
            <pc:sldMk cId="3312947011" sldId="269"/>
            <ac:spMk id="100" creationId="{F7720F91-9881-4A4F-B86D-B56FC6133708}"/>
          </ac:spMkLst>
        </pc:spChg>
        <pc:grpChg chg="mod">
          <ac:chgData name="Ana Lima" userId="1f53dc22-665f-44dd-905e-4e919de4d259" providerId="ADAL" clId="{DCF07104-799F-4EB6-9965-95C01BE912F3}" dt="2018-07-01T15:44:29.983" v="372" actId="14100"/>
          <ac:grpSpMkLst>
            <pc:docMk/>
            <pc:sldMk cId="3312947011" sldId="269"/>
            <ac:grpSpMk id="40" creationId="{00000000-0000-0000-0000-000000000000}"/>
          </ac:grpSpMkLst>
        </pc:grpChg>
        <pc:grpChg chg="add del">
          <ac:chgData name="Ana Lima" userId="1f53dc22-665f-44dd-905e-4e919de4d259" providerId="ADAL" clId="{DCF07104-799F-4EB6-9965-95C01BE912F3}" dt="2018-07-01T15:57:52.999" v="638"/>
          <ac:grpSpMkLst>
            <pc:docMk/>
            <pc:sldMk cId="3312947011" sldId="269"/>
            <ac:grpSpMk id="52" creationId="{AB4D2FED-2EF9-4DB5-B653-E7FB6D7E0851}"/>
          </ac:grpSpMkLst>
        </pc:grpChg>
        <pc:grpChg chg="add">
          <ac:chgData name="Ana Lima" userId="1f53dc22-665f-44dd-905e-4e919de4d259" providerId="ADAL" clId="{DCF07104-799F-4EB6-9965-95C01BE912F3}" dt="2018-07-01T15:52:09.058" v="550"/>
          <ac:grpSpMkLst>
            <pc:docMk/>
            <pc:sldMk cId="3312947011" sldId="269"/>
            <ac:grpSpMk id="101" creationId="{A476E4F6-7FD6-4893-838D-8466BAC78EEE}"/>
          </ac:grpSpMkLst>
        </pc:grpChg>
        <pc:grpChg chg="add">
          <ac:chgData name="Ana Lima" userId="1f53dc22-665f-44dd-905e-4e919de4d259" providerId="ADAL" clId="{DCF07104-799F-4EB6-9965-95C01BE912F3}" dt="2018-07-01T15:58:11.589" v="641"/>
          <ac:grpSpMkLst>
            <pc:docMk/>
            <pc:sldMk cId="3312947011" sldId="269"/>
            <ac:grpSpMk id="104" creationId="{93CEF171-1666-4782-9E72-7C2B4453C6F8}"/>
          </ac:grpSpMkLst>
        </pc:grpChg>
        <pc:graphicFrameChg chg="mod">
          <ac:chgData name="Ana Lima" userId="1f53dc22-665f-44dd-905e-4e919de4d259" providerId="ADAL" clId="{DCF07104-799F-4EB6-9965-95C01BE912F3}" dt="2018-07-01T15:51:38.389" v="517" actId="1035"/>
          <ac:graphicFrameMkLst>
            <pc:docMk/>
            <pc:sldMk cId="3312947011" sldId="269"/>
            <ac:graphicFrameMk id="55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5:50:17.195" v="431"/>
          <ac:graphicFrameMkLst>
            <pc:docMk/>
            <pc:sldMk cId="3312947011" sldId="269"/>
            <ac:graphicFrameMk id="61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5:51:19.323" v="475" actId="1035"/>
          <ac:graphicFrameMkLst>
            <pc:docMk/>
            <pc:sldMk cId="3312947011" sldId="269"/>
            <ac:graphicFrameMk id="62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5:51:28.588" v="492" actId="1038"/>
          <ac:graphicFrameMkLst>
            <pc:docMk/>
            <pc:sldMk cId="3312947011" sldId="269"/>
            <ac:graphicFrameMk id="63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5:47:28.525" v="396" actId="1076"/>
          <ac:graphicFrameMkLst>
            <pc:docMk/>
            <pc:sldMk cId="3312947011" sldId="269"/>
            <ac:graphicFrameMk id="66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5:47:25.489" v="395" actId="1076"/>
          <ac:graphicFrameMkLst>
            <pc:docMk/>
            <pc:sldMk cId="3312947011" sldId="269"/>
            <ac:graphicFrameMk id="67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5:47:33.795" v="397" actId="1076"/>
          <ac:graphicFrameMkLst>
            <pc:docMk/>
            <pc:sldMk cId="3312947011" sldId="269"/>
            <ac:graphicFrameMk id="68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5:51:38.389" v="517" actId="1035"/>
          <ac:graphicFrameMkLst>
            <pc:docMk/>
            <pc:sldMk cId="3312947011" sldId="269"/>
            <ac:graphicFrameMk id="71" creationId="{00000000-0000-0000-0000-000000000000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77" creationId="{780537A6-D798-40AE-A489-ED9BF95C14E0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79" creationId="{05904259-ADD8-4600-91FB-34D7569C3693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80" creationId="{B34B25C9-17F3-4405-8DD7-B66ACB87E215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81" creationId="{D77D037D-7C6E-419F-A925-5DD7B0761BA1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82" creationId="{B6EB08CB-1FB9-45C6-9A51-D813DF84555F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83" creationId="{485A34C7-BC75-4359-ACA4-C315D90090C5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93" creationId="{EBF2ACB9-C73C-4D55-995D-7F5E9383BE18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94" creationId="{E46B0F90-FE46-4B7B-9102-48BA01AD9D09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95" creationId="{91E757AE-4C38-4452-9C45-C8B1D2E0CAE7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96" creationId="{CACEA41C-B86C-4212-8957-74CBE7E24CC8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97" creationId="{1D958ED7-606E-4610-A5C7-0E492A6F35BD}"/>
          </ac:graphicFrameMkLst>
        </pc:graphicFrameChg>
        <pc:graphicFrameChg chg="add mod">
          <ac:chgData name="Ana Lima" userId="1f53dc22-665f-44dd-905e-4e919de4d259" providerId="ADAL" clId="{DCF07104-799F-4EB6-9965-95C01BE912F3}" dt="2018-07-01T15:51:55.066" v="548" actId="1035"/>
          <ac:graphicFrameMkLst>
            <pc:docMk/>
            <pc:sldMk cId="3312947011" sldId="269"/>
            <ac:graphicFrameMk id="98" creationId="{62FA9EEC-9557-4C67-99E5-A67082D6D097}"/>
          </ac:graphicFrameMkLst>
        </pc:graphicFrameChg>
        <pc:picChg chg="del">
          <ac:chgData name="Ana Lima" userId="1f53dc22-665f-44dd-905e-4e919de4d259" providerId="ADAL" clId="{DCF07104-799F-4EB6-9965-95C01BE912F3}" dt="2018-07-01T15:42:58.207" v="300"/>
          <ac:picMkLst>
            <pc:docMk/>
            <pc:sldMk cId="3312947011" sldId="269"/>
            <ac:picMk id="35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5:42:58.207" v="300"/>
          <ac:picMkLst>
            <pc:docMk/>
            <pc:sldMk cId="3312947011" sldId="269"/>
            <ac:picMk id="36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5:44:19.056" v="328" actId="1076"/>
          <ac:picMkLst>
            <pc:docMk/>
            <pc:sldMk cId="3312947011" sldId="269"/>
            <ac:picMk id="38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5:44:34.177" v="376" actId="14100"/>
          <ac:picMkLst>
            <pc:docMk/>
            <pc:sldMk cId="3312947011" sldId="269"/>
            <ac:picMk id="39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5:51:38.389" v="517" actId="1035"/>
          <ac:picMkLst>
            <pc:docMk/>
            <pc:sldMk cId="3312947011" sldId="269"/>
            <ac:picMk id="70" creationId="{00000000-0000-0000-0000-000000000000}"/>
          </ac:picMkLst>
        </pc:picChg>
      </pc:sldChg>
      <pc:sldChg chg="addSp delSp modSp">
        <pc:chgData name="Ana Lima" userId="1f53dc22-665f-44dd-905e-4e919de4d259" providerId="ADAL" clId="{DCF07104-799F-4EB6-9965-95C01BE912F3}" dt="2018-07-01T16:04:09.340" v="674"/>
        <pc:sldMkLst>
          <pc:docMk/>
          <pc:sldMk cId="1866019492" sldId="273"/>
        </pc:sldMkLst>
        <pc:spChg chg="del">
          <ac:chgData name="Ana Lima" userId="1f53dc22-665f-44dd-905e-4e919de4d259" providerId="ADAL" clId="{DCF07104-799F-4EB6-9965-95C01BE912F3}" dt="2018-07-01T15:58:52.528" v="649"/>
          <ac:spMkLst>
            <pc:docMk/>
            <pc:sldMk cId="1866019492" sldId="273"/>
            <ac:spMk id="2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5:56:45.536" v="605" actId="478"/>
          <ac:spMkLst>
            <pc:docMk/>
            <pc:sldMk cId="1866019492" sldId="273"/>
            <ac:spMk id="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1:38.009" v="659" actId="1076"/>
          <ac:spMkLst>
            <pc:docMk/>
            <pc:sldMk cId="1866019492" sldId="273"/>
            <ac:spMk id="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2:18.863" v="669" actId="1076"/>
          <ac:spMkLst>
            <pc:docMk/>
            <pc:sldMk cId="1866019492" sldId="273"/>
            <ac:spMk id="2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2:26.503" v="671" actId="1076"/>
          <ac:spMkLst>
            <pc:docMk/>
            <pc:sldMk cId="1866019492" sldId="273"/>
            <ac:spMk id="2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2:26.503" v="671" actId="1076"/>
          <ac:spMkLst>
            <pc:docMk/>
            <pc:sldMk cId="1866019492" sldId="273"/>
            <ac:spMk id="2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2:26.503" v="671" actId="1076"/>
          <ac:spMkLst>
            <pc:docMk/>
            <pc:sldMk cId="1866019492" sldId="273"/>
            <ac:spMk id="2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2:41.873" v="672" actId="1076"/>
          <ac:spMkLst>
            <pc:docMk/>
            <pc:sldMk cId="1866019492" sldId="273"/>
            <ac:spMk id="31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2:41.873" v="672" actId="1076"/>
          <ac:spMkLst>
            <pc:docMk/>
            <pc:sldMk cId="1866019492" sldId="273"/>
            <ac:spMk id="3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2:41.873" v="672" actId="1076"/>
          <ac:spMkLst>
            <pc:docMk/>
            <pc:sldMk cId="1866019492" sldId="273"/>
            <ac:spMk id="3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2:41.873" v="672" actId="1076"/>
          <ac:spMkLst>
            <pc:docMk/>
            <pc:sldMk cId="1866019492" sldId="273"/>
            <ac:spMk id="3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2:41.873" v="672" actId="1076"/>
          <ac:spMkLst>
            <pc:docMk/>
            <pc:sldMk cId="1866019492" sldId="273"/>
            <ac:spMk id="3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2:41.873" v="672" actId="1076"/>
          <ac:spMkLst>
            <pc:docMk/>
            <pc:sldMk cId="1866019492" sldId="273"/>
            <ac:spMk id="4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2:41.873" v="672" actId="1076"/>
          <ac:spMkLst>
            <pc:docMk/>
            <pc:sldMk cId="1866019492" sldId="273"/>
            <ac:spMk id="41" creationId="{00000000-0000-0000-0000-000000000000}"/>
          </ac:spMkLst>
        </pc:spChg>
        <pc:spChg chg="add mod">
          <ac:chgData name="Ana Lima" userId="1f53dc22-665f-44dd-905e-4e919de4d259" providerId="ADAL" clId="{DCF07104-799F-4EB6-9965-95C01BE912F3}" dt="2018-07-01T16:00:08.334" v="658" actId="20577"/>
          <ac:spMkLst>
            <pc:docMk/>
            <pc:sldMk cId="1866019492" sldId="273"/>
            <ac:spMk id="51" creationId="{D6365B14-A89A-4FD7-8293-73941A23842C}"/>
          </ac:spMkLst>
        </pc:spChg>
        <pc:grpChg chg="mod">
          <ac:chgData name="Ana Lima" userId="1f53dc22-665f-44dd-905e-4e919de4d259" providerId="ADAL" clId="{DCF07104-799F-4EB6-9965-95C01BE912F3}" dt="2018-07-01T16:01:47.921" v="663" actId="1076"/>
          <ac:grpSpMkLst>
            <pc:docMk/>
            <pc:sldMk cId="1866019492" sldId="273"/>
            <ac:grpSpMk id="9" creationId="{00000000-0000-0000-0000-000000000000}"/>
          </ac:grpSpMkLst>
        </pc:grpChg>
        <pc:grpChg chg="add">
          <ac:chgData name="Ana Lima" userId="1f53dc22-665f-44dd-905e-4e919de4d259" providerId="ADAL" clId="{DCF07104-799F-4EB6-9965-95C01BE912F3}" dt="2018-07-01T15:58:21.791" v="643"/>
          <ac:grpSpMkLst>
            <pc:docMk/>
            <pc:sldMk cId="1866019492" sldId="273"/>
            <ac:grpSpMk id="46" creationId="{8A3E2992-89FA-4FDA-B525-64345D2B409C}"/>
          </ac:grpSpMkLst>
        </pc:grpChg>
        <pc:grpChg chg="add">
          <ac:chgData name="Ana Lima" userId="1f53dc22-665f-44dd-905e-4e919de4d259" providerId="ADAL" clId="{DCF07104-799F-4EB6-9965-95C01BE912F3}" dt="2018-07-01T16:04:09.340" v="674"/>
          <ac:grpSpMkLst>
            <pc:docMk/>
            <pc:sldMk cId="1866019492" sldId="273"/>
            <ac:grpSpMk id="52" creationId="{F784141F-B176-42AF-8FC3-6E8357C8AC84}"/>
          </ac:grpSpMkLst>
        </pc:grpChg>
        <pc:graphicFrameChg chg="mod modGraphic">
          <ac:chgData name="Ana Lima" userId="1f53dc22-665f-44dd-905e-4e919de4d259" providerId="ADAL" clId="{DCF07104-799F-4EB6-9965-95C01BE912F3}" dt="2018-07-01T16:01:54.923" v="665" actId="1076"/>
          <ac:graphicFrameMkLst>
            <pc:docMk/>
            <pc:sldMk cId="1866019492" sldId="273"/>
            <ac:graphicFrameMk id="21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6:02:04.019" v="667" actId="1076"/>
          <ac:graphicFrameMkLst>
            <pc:docMk/>
            <pc:sldMk cId="1866019492" sldId="273"/>
            <ac:graphicFrameMk id="22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6:02:09.349" v="668" actId="1076"/>
          <ac:graphicFrameMkLst>
            <pc:docMk/>
            <pc:sldMk cId="1866019492" sldId="273"/>
            <ac:graphicFrameMk id="23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6:02:26.503" v="671" actId="1076"/>
          <ac:graphicFrameMkLst>
            <pc:docMk/>
            <pc:sldMk cId="1866019492" sldId="273"/>
            <ac:graphicFrameMk id="26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6:02:41.873" v="672" actId="1076"/>
          <ac:graphicFrameMkLst>
            <pc:docMk/>
            <pc:sldMk cId="1866019492" sldId="273"/>
            <ac:graphicFrameMk id="36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6:02:41.873" v="672" actId="1076"/>
          <ac:graphicFrameMkLst>
            <pc:docMk/>
            <pc:sldMk cId="1866019492" sldId="273"/>
            <ac:graphicFrameMk id="37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6:02:41.873" v="672" actId="1076"/>
          <ac:graphicFrameMkLst>
            <pc:docMk/>
            <pc:sldMk cId="1866019492" sldId="273"/>
            <ac:graphicFrameMk id="38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6:02:41.873" v="672" actId="1076"/>
          <ac:graphicFrameMkLst>
            <pc:docMk/>
            <pc:sldMk cId="1866019492" sldId="273"/>
            <ac:graphicFrameMk id="43" creationId="{00000000-0000-0000-0000-000000000000}"/>
          </ac:graphicFrameMkLst>
        </pc:graphicFrameChg>
        <pc:picChg chg="del">
          <ac:chgData name="Ana Lima" userId="1f53dc22-665f-44dd-905e-4e919de4d259" providerId="ADAL" clId="{DCF07104-799F-4EB6-9965-95C01BE912F3}" dt="2018-07-01T15:56:45.536" v="605" actId="478"/>
          <ac:picMkLst>
            <pc:docMk/>
            <pc:sldMk cId="1866019492" sldId="273"/>
            <ac:picMk id="4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5:56:45.536" v="605" actId="478"/>
          <ac:picMkLst>
            <pc:docMk/>
            <pc:sldMk cId="1866019492" sldId="273"/>
            <ac:picMk id="6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2:26.503" v="671" actId="1076"/>
          <ac:picMkLst>
            <pc:docMk/>
            <pc:sldMk cId="1866019492" sldId="273"/>
            <ac:picMk id="25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2:41.873" v="672" actId="1076"/>
          <ac:picMkLst>
            <pc:docMk/>
            <pc:sldMk cId="1866019492" sldId="273"/>
            <ac:picMk id="39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2:41.873" v="672" actId="1076"/>
          <ac:picMkLst>
            <pc:docMk/>
            <pc:sldMk cId="1866019492" sldId="273"/>
            <ac:picMk id="42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1:59.729" v="666" actId="1076"/>
          <ac:picMkLst>
            <pc:docMk/>
            <pc:sldMk cId="1866019492" sldId="273"/>
            <ac:picMk id="44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1:42.600" v="661" actId="1076"/>
          <ac:picMkLst>
            <pc:docMk/>
            <pc:sldMk cId="1866019492" sldId="273"/>
            <ac:picMk id="45" creationId="{00000000-0000-0000-0000-000000000000}"/>
          </ac:picMkLst>
        </pc:picChg>
      </pc:sldChg>
      <pc:sldChg chg="addSp delSp modSp">
        <pc:chgData name="Ana Lima" userId="1f53dc22-665f-44dd-905e-4e919de4d259" providerId="ADAL" clId="{DCF07104-799F-4EB6-9965-95C01BE912F3}" dt="2018-07-01T17:09:33.342" v="1601"/>
        <pc:sldMkLst>
          <pc:docMk/>
          <pc:sldMk cId="3084957247" sldId="275"/>
        </pc:sldMkLst>
        <pc:spChg chg="del">
          <ac:chgData name="Ana Lima" userId="1f53dc22-665f-44dd-905e-4e919de4d259" providerId="ADAL" clId="{DCF07104-799F-4EB6-9965-95C01BE912F3}" dt="2018-07-01T16:58:23.275" v="1389" actId="478"/>
          <ac:spMkLst>
            <pc:docMk/>
            <pc:sldMk cId="3084957247" sldId="275"/>
            <ac:spMk id="2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6:55:06.694" v="1342"/>
          <ac:spMkLst>
            <pc:docMk/>
            <pc:sldMk cId="3084957247" sldId="275"/>
            <ac:spMk id="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58:34.120" v="1390" actId="1076"/>
          <ac:spMkLst>
            <pc:docMk/>
            <pc:sldMk cId="3084957247" sldId="275"/>
            <ac:spMk id="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2:31.372" v="1444" actId="1076"/>
          <ac:spMkLst>
            <pc:docMk/>
            <pc:sldMk cId="3084957247" sldId="275"/>
            <ac:spMk id="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3:22.657" v="1472" actId="1037"/>
          <ac:spMkLst>
            <pc:docMk/>
            <pc:sldMk cId="3084957247" sldId="275"/>
            <ac:spMk id="1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54.394" v="1565" actId="208"/>
          <ac:spMkLst>
            <pc:docMk/>
            <pc:sldMk cId="3084957247" sldId="275"/>
            <ac:spMk id="1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54.394" v="1565" actId="208"/>
          <ac:spMkLst>
            <pc:docMk/>
            <pc:sldMk cId="3084957247" sldId="275"/>
            <ac:spMk id="1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3:17.118" v="1465" actId="1076"/>
          <ac:spMkLst>
            <pc:docMk/>
            <pc:sldMk cId="3084957247" sldId="275"/>
            <ac:spMk id="2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3:57.358" v="1491" actId="1076"/>
          <ac:spMkLst>
            <pc:docMk/>
            <pc:sldMk cId="3084957247" sldId="275"/>
            <ac:spMk id="2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57.582" v="1566" actId="208"/>
          <ac:spMkLst>
            <pc:docMk/>
            <pc:sldMk cId="3084957247" sldId="275"/>
            <ac:spMk id="2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57.582" v="1566" actId="208"/>
          <ac:spMkLst>
            <pc:docMk/>
            <pc:sldMk cId="3084957247" sldId="275"/>
            <ac:spMk id="2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4:07.587" v="1492" actId="1076"/>
          <ac:spMkLst>
            <pc:docMk/>
            <pc:sldMk cId="3084957247" sldId="275"/>
            <ac:spMk id="3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4:47.420" v="1530" actId="1076"/>
          <ac:spMkLst>
            <pc:docMk/>
            <pc:sldMk cId="3084957247" sldId="275"/>
            <ac:spMk id="3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50.826" v="1564" actId="208"/>
          <ac:spMkLst>
            <pc:docMk/>
            <pc:sldMk cId="3084957247" sldId="275"/>
            <ac:spMk id="3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50.826" v="1564" actId="208"/>
          <ac:spMkLst>
            <pc:docMk/>
            <pc:sldMk cId="3084957247" sldId="275"/>
            <ac:spMk id="3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6:11.697" v="1570" actId="1036"/>
          <ac:spMkLst>
            <pc:docMk/>
            <pc:sldMk cId="3084957247" sldId="275"/>
            <ac:spMk id="3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36.784" v="1560" actId="1076"/>
          <ac:spMkLst>
            <pc:docMk/>
            <pc:sldMk cId="3084957247" sldId="275"/>
            <ac:spMk id="4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43.654" v="1561" actId="208"/>
          <ac:spMkLst>
            <pc:docMk/>
            <pc:sldMk cId="3084957247" sldId="275"/>
            <ac:spMk id="4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43.654" v="1561" actId="208"/>
          <ac:spMkLst>
            <pc:docMk/>
            <pc:sldMk cId="3084957247" sldId="275"/>
            <ac:spMk id="4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36.784" v="1560" actId="1076"/>
          <ac:spMkLst>
            <pc:docMk/>
            <pc:sldMk cId="3084957247" sldId="275"/>
            <ac:spMk id="5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46.990" v="1562" actId="208"/>
          <ac:spMkLst>
            <pc:docMk/>
            <pc:sldMk cId="3084957247" sldId="275"/>
            <ac:spMk id="5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05:46.990" v="1562" actId="208"/>
          <ac:spMkLst>
            <pc:docMk/>
            <pc:sldMk cId="3084957247" sldId="275"/>
            <ac:spMk id="53" creationId="{00000000-0000-0000-0000-000000000000}"/>
          </ac:spMkLst>
        </pc:spChg>
        <pc:spChg chg="add mod">
          <ac:chgData name="Ana Lima" userId="1f53dc22-665f-44dd-905e-4e919de4d259" providerId="ADAL" clId="{DCF07104-799F-4EB6-9965-95C01BE912F3}" dt="2018-07-01T16:58:19.197" v="1388" actId="20577"/>
          <ac:spMkLst>
            <pc:docMk/>
            <pc:sldMk cId="3084957247" sldId="275"/>
            <ac:spMk id="60" creationId="{D859713E-B99B-4667-A7A4-561EF62142D3}"/>
          </ac:spMkLst>
        </pc:spChg>
        <pc:spChg chg="add mod">
          <ac:chgData name="Ana Lima" userId="1f53dc22-665f-44dd-905e-4e919de4d259" providerId="ADAL" clId="{DCF07104-799F-4EB6-9965-95C01BE912F3}" dt="2018-07-01T17:07:14.745" v="1580" actId="14100"/>
          <ac:spMkLst>
            <pc:docMk/>
            <pc:sldMk cId="3084957247" sldId="275"/>
            <ac:spMk id="61" creationId="{977D657C-49C0-427C-9FD4-0D115C1A561E}"/>
          </ac:spMkLst>
        </pc:spChg>
        <pc:spChg chg="add mod">
          <ac:chgData name="Ana Lima" userId="1f53dc22-665f-44dd-905e-4e919de4d259" providerId="ADAL" clId="{DCF07104-799F-4EB6-9965-95C01BE912F3}" dt="2018-07-01T17:07:34.064" v="1582" actId="1076"/>
          <ac:spMkLst>
            <pc:docMk/>
            <pc:sldMk cId="3084957247" sldId="275"/>
            <ac:spMk id="63" creationId="{1A2423AC-C822-4F41-8F49-C02F4E4F934A}"/>
          </ac:spMkLst>
        </pc:spChg>
        <pc:spChg chg="add mod">
          <ac:chgData name="Ana Lima" userId="1f53dc22-665f-44dd-905e-4e919de4d259" providerId="ADAL" clId="{DCF07104-799F-4EB6-9965-95C01BE912F3}" dt="2018-07-01T17:08:53.562" v="1593" actId="20577"/>
          <ac:spMkLst>
            <pc:docMk/>
            <pc:sldMk cId="3084957247" sldId="275"/>
            <ac:spMk id="66" creationId="{F7BF5E05-8144-46EC-9449-B3C4003C1E91}"/>
          </ac:spMkLst>
        </pc:spChg>
        <pc:grpChg chg="mod">
          <ac:chgData name="Ana Lima" userId="1f53dc22-665f-44dd-905e-4e919de4d259" providerId="ADAL" clId="{DCF07104-799F-4EB6-9965-95C01BE912F3}" dt="2018-07-01T17:03:22.657" v="1472" actId="1037"/>
          <ac:grpSpMkLst>
            <pc:docMk/>
            <pc:sldMk cId="3084957247" sldId="275"/>
            <ac:grpSpMk id="15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7:03:57.358" v="1491" actId="1076"/>
          <ac:grpSpMkLst>
            <pc:docMk/>
            <pc:sldMk cId="3084957247" sldId="275"/>
            <ac:grpSpMk id="23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7:05:49.054" v="1563" actId="1076"/>
          <ac:grpSpMkLst>
            <pc:docMk/>
            <pc:sldMk cId="3084957247" sldId="275"/>
            <ac:grpSpMk id="33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7:05:36.784" v="1560" actId="1076"/>
          <ac:grpSpMkLst>
            <pc:docMk/>
            <pc:sldMk cId="3084957247" sldId="275"/>
            <ac:grpSpMk id="46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7:05:36.784" v="1560" actId="1076"/>
          <ac:grpSpMkLst>
            <pc:docMk/>
            <pc:sldMk cId="3084957247" sldId="275"/>
            <ac:grpSpMk id="51" creationId="{00000000-0000-0000-0000-000000000000}"/>
          </ac:grpSpMkLst>
        </pc:grpChg>
        <pc:grpChg chg="add">
          <ac:chgData name="Ana Lima" userId="1f53dc22-665f-44dd-905e-4e919de4d259" providerId="ADAL" clId="{DCF07104-799F-4EB6-9965-95C01BE912F3}" dt="2018-07-01T16:58:06.512" v="1376"/>
          <ac:grpSpMkLst>
            <pc:docMk/>
            <pc:sldMk cId="3084957247" sldId="275"/>
            <ac:grpSpMk id="55" creationId="{FEF25B6B-6732-44AF-84BE-6DB6C1AE7CCF}"/>
          </ac:grpSpMkLst>
        </pc:grpChg>
        <pc:grpChg chg="add">
          <ac:chgData name="Ana Lima" userId="1f53dc22-665f-44dd-905e-4e919de4d259" providerId="ADAL" clId="{DCF07104-799F-4EB6-9965-95C01BE912F3}" dt="2018-07-01T17:09:33.342" v="1601"/>
          <ac:grpSpMkLst>
            <pc:docMk/>
            <pc:sldMk cId="3084957247" sldId="275"/>
            <ac:grpSpMk id="69" creationId="{8A6C551C-3C44-4EAC-99FC-C6C11C013D37}"/>
          </ac:grpSpMkLst>
        </pc:grpChg>
        <pc:graphicFrameChg chg="mod modGraphic">
          <ac:chgData name="Ana Lima" userId="1f53dc22-665f-44dd-905e-4e919de4d259" providerId="ADAL" clId="{DCF07104-799F-4EB6-9965-95C01BE912F3}" dt="2018-07-01T17:03:22.657" v="1472" actId="1037"/>
          <ac:graphicFrameMkLst>
            <pc:docMk/>
            <pc:sldMk cId="3084957247" sldId="275"/>
            <ac:graphicFrameMk id="7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3:22.657" v="1472" actId="1037"/>
          <ac:graphicFrameMkLst>
            <pc:docMk/>
            <pc:sldMk cId="3084957247" sldId="275"/>
            <ac:graphicFrameMk id="9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3:22.657" v="1472" actId="1037"/>
          <ac:graphicFrameMkLst>
            <pc:docMk/>
            <pc:sldMk cId="3084957247" sldId="275"/>
            <ac:graphicFrameMk id="11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03:22.657" v="1472" actId="1037"/>
          <ac:graphicFrameMkLst>
            <pc:docMk/>
            <pc:sldMk cId="3084957247" sldId="275"/>
            <ac:graphicFrameMk id="12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3:33.031" v="1478" actId="1035"/>
          <ac:graphicFrameMkLst>
            <pc:docMk/>
            <pc:sldMk cId="3084957247" sldId="275"/>
            <ac:graphicFrameMk id="19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03:57.358" v="1491" actId="1076"/>
          <ac:graphicFrameMkLst>
            <pc:docMk/>
            <pc:sldMk cId="3084957247" sldId="275"/>
            <ac:graphicFrameMk id="21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3:39.562" v="1484" actId="1035"/>
          <ac:graphicFrameMkLst>
            <pc:docMk/>
            <pc:sldMk cId="3084957247" sldId="275"/>
            <ac:graphicFrameMk id="27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3:45.432" v="1490" actId="1035"/>
          <ac:graphicFrameMkLst>
            <pc:docMk/>
            <pc:sldMk cId="3084957247" sldId="275"/>
            <ac:graphicFrameMk id="28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4:13.776" v="1499" actId="1037"/>
          <ac:graphicFrameMkLst>
            <pc:docMk/>
            <pc:sldMk cId="3084957247" sldId="275"/>
            <ac:graphicFrameMk id="29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04:47.420" v="1530" actId="1076"/>
          <ac:graphicFrameMkLst>
            <pc:docMk/>
            <pc:sldMk cId="3084957247" sldId="275"/>
            <ac:graphicFrameMk id="31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4:25.119" v="1508" actId="1035"/>
          <ac:graphicFrameMkLst>
            <pc:docMk/>
            <pc:sldMk cId="3084957247" sldId="275"/>
            <ac:graphicFrameMk id="37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4:37.418" v="1529" actId="1035"/>
          <ac:graphicFrameMkLst>
            <pc:docMk/>
            <pc:sldMk cId="3084957247" sldId="275"/>
            <ac:graphicFrameMk id="38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5:07.266" v="1534" actId="1037"/>
          <ac:graphicFrameMkLst>
            <pc:docMk/>
            <pc:sldMk cId="3084957247" sldId="275"/>
            <ac:graphicFrameMk id="40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5:14.751" v="1542" actId="1035"/>
          <ac:graphicFrameMkLst>
            <pc:docMk/>
            <pc:sldMk cId="3084957247" sldId="275"/>
            <ac:graphicFrameMk id="41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5:23.983" v="1551" actId="1036"/>
          <ac:graphicFrameMkLst>
            <pc:docMk/>
            <pc:sldMk cId="3084957247" sldId="275"/>
            <ac:graphicFrameMk id="42" creationId="{00000000-0000-0000-0000-000000000000}"/>
          </ac:graphicFrameMkLst>
        </pc:graphicFrameChg>
        <pc:graphicFrameChg chg="mod modGraphic">
          <ac:chgData name="Ana Lima" userId="1f53dc22-665f-44dd-905e-4e919de4d259" providerId="ADAL" clId="{DCF07104-799F-4EB6-9965-95C01BE912F3}" dt="2018-07-01T17:05:30.874" v="1559" actId="1035"/>
          <ac:graphicFrameMkLst>
            <pc:docMk/>
            <pc:sldMk cId="3084957247" sldId="275"/>
            <ac:graphicFrameMk id="43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05:36.784" v="1560" actId="1076"/>
          <ac:graphicFrameMkLst>
            <pc:docMk/>
            <pc:sldMk cId="3084957247" sldId="275"/>
            <ac:graphicFrameMk id="44" creationId="{00000000-0000-0000-0000-000000000000}"/>
          </ac:graphicFrameMkLst>
        </pc:graphicFrameChg>
        <pc:graphicFrameChg chg="add mod">
          <ac:chgData name="Ana Lima" userId="1f53dc22-665f-44dd-905e-4e919de4d259" providerId="ADAL" clId="{DCF07104-799F-4EB6-9965-95C01BE912F3}" dt="2018-07-01T17:08:46.071" v="1591" actId="1076"/>
          <ac:graphicFrameMkLst>
            <pc:docMk/>
            <pc:sldMk cId="3084957247" sldId="275"/>
            <ac:graphicFrameMk id="67" creationId="{A9019445-78E0-4E4F-9162-7682D6C0C9F9}"/>
          </ac:graphicFrameMkLst>
        </pc:graphicFrameChg>
        <pc:graphicFrameChg chg="add mod">
          <ac:chgData name="Ana Lima" userId="1f53dc22-665f-44dd-905e-4e919de4d259" providerId="ADAL" clId="{DCF07104-799F-4EB6-9965-95C01BE912F3}" dt="2018-07-01T17:08:49.789" v="1592" actId="1076"/>
          <ac:graphicFrameMkLst>
            <pc:docMk/>
            <pc:sldMk cId="3084957247" sldId="275"/>
            <ac:graphicFrameMk id="68" creationId="{2F5B39CC-0092-4600-B371-1419F4C62C7D}"/>
          </ac:graphicFrameMkLst>
        </pc:graphicFrameChg>
        <pc:picChg chg="del">
          <ac:chgData name="Ana Lima" userId="1f53dc22-665f-44dd-905e-4e919de4d259" providerId="ADAL" clId="{DCF07104-799F-4EB6-9965-95C01BE912F3}" dt="2018-07-01T16:55:06.694" v="1342"/>
          <ac:picMkLst>
            <pc:docMk/>
            <pc:sldMk cId="3084957247" sldId="275"/>
            <ac:picMk id="4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55:06.694" v="1342"/>
          <ac:picMkLst>
            <pc:docMk/>
            <pc:sldMk cId="3084957247" sldId="275"/>
            <ac:picMk id="6" creationId="{00000000-0000-0000-0000-000000000000}"/>
          </ac:picMkLst>
        </pc:picChg>
        <pc:picChg chg="add mod">
          <ac:chgData name="Ana Lima" userId="1f53dc22-665f-44dd-905e-4e919de4d259" providerId="ADAL" clId="{DCF07104-799F-4EB6-9965-95C01BE912F3}" dt="2018-07-01T17:07:11.449" v="1579" actId="1076"/>
          <ac:picMkLst>
            <pc:docMk/>
            <pc:sldMk cId="3084957247" sldId="275"/>
            <ac:picMk id="62" creationId="{6DAEAF6C-1C78-46EF-B79A-45F9611CF173}"/>
          </ac:picMkLst>
        </pc:picChg>
        <pc:picChg chg="add mod">
          <ac:chgData name="Ana Lima" userId="1f53dc22-665f-44dd-905e-4e919de4d259" providerId="ADAL" clId="{DCF07104-799F-4EB6-9965-95C01BE912F3}" dt="2018-07-01T17:09:17.119" v="1599"/>
          <ac:picMkLst>
            <pc:docMk/>
            <pc:sldMk cId="3084957247" sldId="275"/>
            <ac:picMk id="64" creationId="{AF6FF5D8-B73E-40F4-8059-57565671AA02}"/>
          </ac:picMkLst>
        </pc:picChg>
        <pc:picChg chg="add mod">
          <ac:chgData name="Ana Lima" userId="1f53dc22-665f-44dd-905e-4e919de4d259" providerId="ADAL" clId="{DCF07104-799F-4EB6-9965-95C01BE912F3}" dt="2018-07-01T17:09:11.803" v="1597" actId="1076"/>
          <ac:picMkLst>
            <pc:docMk/>
            <pc:sldMk cId="3084957247" sldId="275"/>
            <ac:picMk id="65" creationId="{FA57DFA8-6AF3-43A3-9667-5CC4DBC22CC8}"/>
          </ac:picMkLst>
        </pc:picChg>
        <pc:cxnChg chg="mod">
          <ac:chgData name="Ana Lima" userId="1f53dc22-665f-44dd-905e-4e919de4d259" providerId="ADAL" clId="{DCF07104-799F-4EB6-9965-95C01BE912F3}" dt="2018-07-01T17:05:54.394" v="1565" actId="208"/>
          <ac:cxnSpMkLst>
            <pc:docMk/>
            <pc:sldMk cId="3084957247" sldId="275"/>
            <ac:cxnSpMk id="18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7:05:57.582" v="1566" actId="208"/>
          <ac:cxnSpMkLst>
            <pc:docMk/>
            <pc:sldMk cId="3084957247" sldId="275"/>
            <ac:cxnSpMk id="26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7:05:50.826" v="1564" actId="208"/>
          <ac:cxnSpMkLst>
            <pc:docMk/>
            <pc:sldMk cId="3084957247" sldId="275"/>
            <ac:cxnSpMk id="36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7:05:43.654" v="1561" actId="208"/>
          <ac:cxnSpMkLst>
            <pc:docMk/>
            <pc:sldMk cId="3084957247" sldId="275"/>
            <ac:cxnSpMk id="49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7:05:46.990" v="1562" actId="208"/>
          <ac:cxnSpMkLst>
            <pc:docMk/>
            <pc:sldMk cId="3084957247" sldId="275"/>
            <ac:cxnSpMk id="54" creationId="{00000000-0000-0000-0000-000000000000}"/>
          </ac:cxnSpMkLst>
        </pc:cxnChg>
      </pc:sldChg>
      <pc:sldChg chg="addSp delSp modSp">
        <pc:chgData name="Ana Lima" userId="1f53dc22-665f-44dd-905e-4e919de4d259" providerId="ADAL" clId="{DCF07104-799F-4EB6-9965-95C01BE912F3}" dt="2018-07-01T17:19:13.314" v="1736" actId="20577"/>
        <pc:sldMkLst>
          <pc:docMk/>
          <pc:sldMk cId="3399784786" sldId="281"/>
        </pc:sldMkLst>
        <pc:spChg chg="del">
          <ac:chgData name="Ana Lima" userId="1f53dc22-665f-44dd-905e-4e919de4d259" providerId="ADAL" clId="{DCF07104-799F-4EB6-9965-95C01BE912F3}" dt="2018-07-01T17:17:37.356" v="1723" actId="478"/>
          <ac:spMkLst>
            <pc:docMk/>
            <pc:sldMk cId="3399784786" sldId="281"/>
            <ac:spMk id="2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7:17:08.995" v="1712"/>
          <ac:spMkLst>
            <pc:docMk/>
            <pc:sldMk cId="3399784786" sldId="281"/>
            <ac:spMk id="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7:46.923" v="1724" actId="1076"/>
          <ac:spMkLst>
            <pc:docMk/>
            <pc:sldMk cId="3399784786" sldId="281"/>
            <ac:spMk id="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7:53.054" v="1725" actId="1076"/>
          <ac:spMkLst>
            <pc:docMk/>
            <pc:sldMk cId="3399784786" sldId="281"/>
            <ac:spMk id="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7:59.708" v="1726" actId="1076"/>
          <ac:spMkLst>
            <pc:docMk/>
            <pc:sldMk cId="3399784786" sldId="281"/>
            <ac:spMk id="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7:53.054" v="1725" actId="1076"/>
          <ac:spMkLst>
            <pc:docMk/>
            <pc:sldMk cId="3399784786" sldId="281"/>
            <ac:spMk id="1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7:53.054" v="1725" actId="1076"/>
          <ac:spMkLst>
            <pc:docMk/>
            <pc:sldMk cId="3399784786" sldId="281"/>
            <ac:spMk id="1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7:53.054" v="1725" actId="1076"/>
          <ac:spMkLst>
            <pc:docMk/>
            <pc:sldMk cId="3399784786" sldId="281"/>
            <ac:spMk id="1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7:59.708" v="1726" actId="1076"/>
          <ac:spMkLst>
            <pc:docMk/>
            <pc:sldMk cId="3399784786" sldId="281"/>
            <ac:spMk id="2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7:59.708" v="1726" actId="1076"/>
          <ac:spMkLst>
            <pc:docMk/>
            <pc:sldMk cId="3399784786" sldId="281"/>
            <ac:spMk id="2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7:59.708" v="1726" actId="1076"/>
          <ac:spMkLst>
            <pc:docMk/>
            <pc:sldMk cId="3399784786" sldId="281"/>
            <ac:spMk id="2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8:08.696" v="1727" actId="1076"/>
          <ac:spMkLst>
            <pc:docMk/>
            <pc:sldMk cId="3399784786" sldId="281"/>
            <ac:spMk id="2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8:08.696" v="1727" actId="1076"/>
          <ac:spMkLst>
            <pc:docMk/>
            <pc:sldMk cId="3399784786" sldId="281"/>
            <ac:spMk id="3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8:08.696" v="1727" actId="1076"/>
          <ac:spMkLst>
            <pc:docMk/>
            <pc:sldMk cId="3399784786" sldId="281"/>
            <ac:spMk id="3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8:08.696" v="1727" actId="1076"/>
          <ac:spMkLst>
            <pc:docMk/>
            <pc:sldMk cId="3399784786" sldId="281"/>
            <ac:spMk id="3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8:21.031" v="1729" actId="14100"/>
          <ac:spMkLst>
            <pc:docMk/>
            <pc:sldMk cId="3399784786" sldId="281"/>
            <ac:spMk id="35" creationId="{00000000-0000-0000-0000-000000000000}"/>
          </ac:spMkLst>
        </pc:spChg>
        <pc:spChg chg="add mod">
          <ac:chgData name="Ana Lima" userId="1f53dc22-665f-44dd-905e-4e919de4d259" providerId="ADAL" clId="{DCF07104-799F-4EB6-9965-95C01BE912F3}" dt="2018-07-01T17:17:30.107" v="1722" actId="20577"/>
          <ac:spMkLst>
            <pc:docMk/>
            <pc:sldMk cId="3399784786" sldId="281"/>
            <ac:spMk id="42" creationId="{2178E61D-EBA4-455A-A175-F2024AC2F5BB}"/>
          </ac:spMkLst>
        </pc:spChg>
        <pc:spChg chg="add del mod">
          <ac:chgData name="Ana Lima" userId="1f53dc22-665f-44dd-905e-4e919de4d259" providerId="ADAL" clId="{DCF07104-799F-4EB6-9965-95C01BE912F3}" dt="2018-07-01T17:18:56.149" v="1733"/>
          <ac:spMkLst>
            <pc:docMk/>
            <pc:sldMk cId="3399784786" sldId="281"/>
            <ac:spMk id="46" creationId="{F0B9E664-B708-4F17-8D66-5ED8F1A5E5E1}"/>
          </ac:spMkLst>
        </pc:spChg>
        <pc:spChg chg="add mod">
          <ac:chgData name="Ana Lima" userId="1f53dc22-665f-44dd-905e-4e919de4d259" providerId="ADAL" clId="{DCF07104-799F-4EB6-9965-95C01BE912F3}" dt="2018-07-01T17:18:52.916" v="1732" actId="1076"/>
          <ac:spMkLst>
            <pc:docMk/>
            <pc:sldMk cId="3399784786" sldId="281"/>
            <ac:spMk id="48" creationId="{BE3B5F70-58A1-46D8-B4AA-F0DD2C7A9319}"/>
          </ac:spMkLst>
        </pc:spChg>
        <pc:spChg chg="add mod">
          <ac:chgData name="Ana Lima" userId="1f53dc22-665f-44dd-905e-4e919de4d259" providerId="ADAL" clId="{DCF07104-799F-4EB6-9965-95C01BE912F3}" dt="2018-07-01T17:18:52.916" v="1732" actId="1076"/>
          <ac:spMkLst>
            <pc:docMk/>
            <pc:sldMk cId="3399784786" sldId="281"/>
            <ac:spMk id="49" creationId="{609EFC16-6960-43E4-9E7A-9BEC3C47F054}"/>
          </ac:spMkLst>
        </pc:spChg>
        <pc:spChg chg="add mod">
          <ac:chgData name="Ana Lima" userId="1f53dc22-665f-44dd-905e-4e919de4d259" providerId="ADAL" clId="{DCF07104-799F-4EB6-9965-95C01BE912F3}" dt="2018-07-01T17:18:52.916" v="1732" actId="1076"/>
          <ac:spMkLst>
            <pc:docMk/>
            <pc:sldMk cId="3399784786" sldId="281"/>
            <ac:spMk id="51" creationId="{800DD15D-7291-487A-9EA5-C37781924D15}"/>
          </ac:spMkLst>
        </pc:spChg>
        <pc:spChg chg="add mod">
          <ac:chgData name="Ana Lima" userId="1f53dc22-665f-44dd-905e-4e919de4d259" providerId="ADAL" clId="{DCF07104-799F-4EB6-9965-95C01BE912F3}" dt="2018-07-01T17:18:52.916" v="1732" actId="1076"/>
          <ac:spMkLst>
            <pc:docMk/>
            <pc:sldMk cId="3399784786" sldId="281"/>
            <ac:spMk id="52" creationId="{C859A3F0-3B4D-42B4-AE9C-69E909389532}"/>
          </ac:spMkLst>
        </pc:spChg>
        <pc:spChg chg="add mod">
          <ac:chgData name="Ana Lima" userId="1f53dc22-665f-44dd-905e-4e919de4d259" providerId="ADAL" clId="{DCF07104-799F-4EB6-9965-95C01BE912F3}" dt="2018-07-01T17:18:52.916" v="1732" actId="1076"/>
          <ac:spMkLst>
            <pc:docMk/>
            <pc:sldMk cId="3399784786" sldId="281"/>
            <ac:spMk id="56" creationId="{B492FFF9-3F64-435B-8524-BF0456B113CB}"/>
          </ac:spMkLst>
        </pc:spChg>
        <pc:spChg chg="add mod">
          <ac:chgData name="Ana Lima" userId="1f53dc22-665f-44dd-905e-4e919de4d259" providerId="ADAL" clId="{DCF07104-799F-4EB6-9965-95C01BE912F3}" dt="2018-07-01T17:19:13.314" v="1736" actId="20577"/>
          <ac:spMkLst>
            <pc:docMk/>
            <pc:sldMk cId="3399784786" sldId="281"/>
            <ac:spMk id="58" creationId="{EEB36E93-1F11-4CF6-BDEB-37A63D79B3FC}"/>
          </ac:spMkLst>
        </pc:spChg>
        <pc:grpChg chg="add">
          <ac:chgData name="Ana Lima" userId="1f53dc22-665f-44dd-905e-4e919de4d259" providerId="ADAL" clId="{DCF07104-799F-4EB6-9965-95C01BE912F3}" dt="2018-07-01T17:17:22.179" v="1713"/>
          <ac:grpSpMkLst>
            <pc:docMk/>
            <pc:sldMk cId="3399784786" sldId="281"/>
            <ac:grpSpMk id="37" creationId="{1B359C45-F8F7-4C2F-8EAC-F775CEEE93D5}"/>
          </ac:grpSpMkLst>
        </pc:grpChg>
        <pc:grpChg chg="add">
          <ac:chgData name="Ana Lima" userId="1f53dc22-665f-44dd-905e-4e919de4d259" providerId="ADAL" clId="{DCF07104-799F-4EB6-9965-95C01BE912F3}" dt="2018-07-01T17:18:30.083" v="1730"/>
          <ac:grpSpMkLst>
            <pc:docMk/>
            <pc:sldMk cId="3399784786" sldId="281"/>
            <ac:grpSpMk id="43" creationId="{F26103D8-1114-4F4C-9106-D3ED4A1074A6}"/>
          </ac:grpSpMkLst>
        </pc:grpChg>
        <pc:graphicFrameChg chg="mod">
          <ac:chgData name="Ana Lima" userId="1f53dc22-665f-44dd-905e-4e919de4d259" providerId="ADAL" clId="{DCF07104-799F-4EB6-9965-95C01BE912F3}" dt="2018-07-01T17:17:53.054" v="1725" actId="1076"/>
          <ac:graphicFrameMkLst>
            <pc:docMk/>
            <pc:sldMk cId="3399784786" sldId="281"/>
            <ac:graphicFrameMk id="9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7:53.054" v="1725" actId="1076"/>
          <ac:graphicFrameMkLst>
            <pc:docMk/>
            <pc:sldMk cId="3399784786" sldId="281"/>
            <ac:graphicFrameMk id="10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7:53.054" v="1725" actId="1076"/>
          <ac:graphicFrameMkLst>
            <pc:docMk/>
            <pc:sldMk cId="3399784786" sldId="281"/>
            <ac:graphicFrameMk id="11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7:53.054" v="1725" actId="1076"/>
          <ac:graphicFrameMkLst>
            <pc:docMk/>
            <pc:sldMk cId="3399784786" sldId="281"/>
            <ac:graphicFrameMk id="14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7:59.708" v="1726" actId="1076"/>
          <ac:graphicFrameMkLst>
            <pc:docMk/>
            <pc:sldMk cId="3399784786" sldId="281"/>
            <ac:graphicFrameMk id="20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7:59.708" v="1726" actId="1076"/>
          <ac:graphicFrameMkLst>
            <pc:docMk/>
            <pc:sldMk cId="3399784786" sldId="281"/>
            <ac:graphicFrameMk id="21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7:59.708" v="1726" actId="1076"/>
          <ac:graphicFrameMkLst>
            <pc:docMk/>
            <pc:sldMk cId="3399784786" sldId="281"/>
            <ac:graphicFrameMk id="22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7:59.708" v="1726" actId="1076"/>
          <ac:graphicFrameMkLst>
            <pc:docMk/>
            <pc:sldMk cId="3399784786" sldId="281"/>
            <ac:graphicFrameMk id="23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8:08.696" v="1727" actId="1076"/>
          <ac:graphicFrameMkLst>
            <pc:docMk/>
            <pc:sldMk cId="3399784786" sldId="281"/>
            <ac:graphicFrameMk id="28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8:08.696" v="1727" actId="1076"/>
          <ac:graphicFrameMkLst>
            <pc:docMk/>
            <pc:sldMk cId="3399784786" sldId="281"/>
            <ac:graphicFrameMk id="29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8:08.696" v="1727" actId="1076"/>
          <ac:graphicFrameMkLst>
            <pc:docMk/>
            <pc:sldMk cId="3399784786" sldId="281"/>
            <ac:graphicFrameMk id="30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8:08.696" v="1727" actId="1076"/>
          <ac:graphicFrameMkLst>
            <pc:docMk/>
            <pc:sldMk cId="3399784786" sldId="281"/>
            <ac:graphicFrameMk id="31" creationId="{00000000-0000-0000-0000-000000000000}"/>
          </ac:graphicFrameMkLst>
        </pc:graphicFrameChg>
        <pc:graphicFrameChg chg="add mod">
          <ac:chgData name="Ana Lima" userId="1f53dc22-665f-44dd-905e-4e919de4d259" providerId="ADAL" clId="{DCF07104-799F-4EB6-9965-95C01BE912F3}" dt="2018-07-01T17:18:52.916" v="1732" actId="1076"/>
          <ac:graphicFrameMkLst>
            <pc:docMk/>
            <pc:sldMk cId="3399784786" sldId="281"/>
            <ac:graphicFrameMk id="47" creationId="{DE6FAF68-3D06-4ED2-AD04-A705276CA8EA}"/>
          </ac:graphicFrameMkLst>
        </pc:graphicFrameChg>
        <pc:graphicFrameChg chg="add mod">
          <ac:chgData name="Ana Lima" userId="1f53dc22-665f-44dd-905e-4e919de4d259" providerId="ADAL" clId="{DCF07104-799F-4EB6-9965-95C01BE912F3}" dt="2018-07-01T17:18:52.916" v="1732" actId="1076"/>
          <ac:graphicFrameMkLst>
            <pc:docMk/>
            <pc:sldMk cId="3399784786" sldId="281"/>
            <ac:graphicFrameMk id="50" creationId="{233AB644-7FF6-40B0-A5EB-FBE8FB4F2AF6}"/>
          </ac:graphicFrameMkLst>
        </pc:graphicFrameChg>
        <pc:graphicFrameChg chg="add mod">
          <ac:chgData name="Ana Lima" userId="1f53dc22-665f-44dd-905e-4e919de4d259" providerId="ADAL" clId="{DCF07104-799F-4EB6-9965-95C01BE912F3}" dt="2018-07-01T17:18:52.916" v="1732" actId="1076"/>
          <ac:graphicFrameMkLst>
            <pc:docMk/>
            <pc:sldMk cId="3399784786" sldId="281"/>
            <ac:graphicFrameMk id="53" creationId="{6B01BA1B-5C80-4591-AF7A-70937DB518D5}"/>
          </ac:graphicFrameMkLst>
        </pc:graphicFrameChg>
        <pc:graphicFrameChg chg="add mod">
          <ac:chgData name="Ana Lima" userId="1f53dc22-665f-44dd-905e-4e919de4d259" providerId="ADAL" clId="{DCF07104-799F-4EB6-9965-95C01BE912F3}" dt="2018-07-01T17:18:52.916" v="1732" actId="1076"/>
          <ac:graphicFrameMkLst>
            <pc:docMk/>
            <pc:sldMk cId="3399784786" sldId="281"/>
            <ac:graphicFrameMk id="54" creationId="{CF0BDE44-E453-4866-9707-D887129BB525}"/>
          </ac:graphicFrameMkLst>
        </pc:graphicFrameChg>
        <pc:graphicFrameChg chg="add mod">
          <ac:chgData name="Ana Lima" userId="1f53dc22-665f-44dd-905e-4e919de4d259" providerId="ADAL" clId="{DCF07104-799F-4EB6-9965-95C01BE912F3}" dt="2018-07-01T17:18:52.916" v="1732" actId="1076"/>
          <ac:graphicFrameMkLst>
            <pc:docMk/>
            <pc:sldMk cId="3399784786" sldId="281"/>
            <ac:graphicFrameMk id="55" creationId="{295A28D6-B19A-489B-A075-5B1B453A0F48}"/>
          </ac:graphicFrameMkLst>
        </pc:graphicFrameChg>
        <pc:graphicFrameChg chg="add mod">
          <ac:chgData name="Ana Lima" userId="1f53dc22-665f-44dd-905e-4e919de4d259" providerId="ADAL" clId="{DCF07104-799F-4EB6-9965-95C01BE912F3}" dt="2018-07-01T17:18:52.916" v="1732" actId="1076"/>
          <ac:graphicFrameMkLst>
            <pc:docMk/>
            <pc:sldMk cId="3399784786" sldId="281"/>
            <ac:graphicFrameMk id="57" creationId="{48D220E9-E180-4B28-878B-77DA0C449F5C}"/>
          </ac:graphicFrameMkLst>
        </pc:graphicFrameChg>
        <pc:picChg chg="del">
          <ac:chgData name="Ana Lima" userId="1f53dc22-665f-44dd-905e-4e919de4d259" providerId="ADAL" clId="{DCF07104-799F-4EB6-9965-95C01BE912F3}" dt="2018-07-01T17:17:08.995" v="1712"/>
          <ac:picMkLst>
            <pc:docMk/>
            <pc:sldMk cId="3399784786" sldId="281"/>
            <ac:picMk id="4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7:17:08.995" v="1712"/>
          <ac:picMkLst>
            <pc:docMk/>
            <pc:sldMk cId="3399784786" sldId="281"/>
            <ac:picMk id="6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7:18:14.825" v="1728" actId="1076"/>
          <ac:picMkLst>
            <pc:docMk/>
            <pc:sldMk cId="3399784786" sldId="281"/>
            <ac:picMk id="36" creationId="{00000000-0000-0000-0000-000000000000}"/>
          </ac:picMkLst>
        </pc:picChg>
      </pc:sldChg>
      <pc:sldChg chg="addSp delSp modSp">
        <pc:chgData name="Ana Lima" userId="1f53dc22-665f-44dd-905e-4e919de4d259" providerId="ADAL" clId="{DCF07104-799F-4EB6-9965-95C01BE912F3}" dt="2018-07-01T15:57:39.993" v="636" actId="20577"/>
        <pc:sldMkLst>
          <pc:docMk/>
          <pc:sldMk cId="2702827133" sldId="295"/>
        </pc:sldMkLst>
        <pc:spChg chg="del">
          <ac:chgData name="Ana Lima" userId="1f53dc22-665f-44dd-905e-4e919de4d259" providerId="ADAL" clId="{DCF07104-799F-4EB6-9965-95C01BE912F3}" dt="2018-07-01T13:35:27.912" v="24" actId="478"/>
          <ac:spMkLst>
            <pc:docMk/>
            <pc:sldMk cId="2702827133" sldId="295"/>
            <ac:spMk id="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28:00.036" v="104" actId="1076"/>
          <ac:spMkLst>
            <pc:docMk/>
            <pc:sldMk cId="2702827133" sldId="295"/>
            <ac:spMk id="4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3:33:16.398" v="1"/>
          <ac:spMkLst>
            <pc:docMk/>
            <pc:sldMk cId="2702827133" sldId="295"/>
            <ac:spMk id="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30:42.680" v="147" actId="1076"/>
          <ac:spMkLst>
            <pc:docMk/>
            <pc:sldMk cId="2702827133" sldId="295"/>
            <ac:spMk id="1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29:23.874" v="115" actId="948"/>
          <ac:spMkLst>
            <pc:docMk/>
            <pc:sldMk cId="2702827133" sldId="295"/>
            <ac:spMk id="2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6:18.013" v="30" actId="208"/>
          <ac:spMkLst>
            <pc:docMk/>
            <pc:sldMk cId="2702827133" sldId="295"/>
            <ac:spMk id="2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6:18.013" v="30" actId="208"/>
          <ac:spMkLst>
            <pc:docMk/>
            <pc:sldMk cId="2702827133" sldId="295"/>
            <ac:spMk id="2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29:39.882" v="127" actId="1076"/>
          <ac:spMkLst>
            <pc:docMk/>
            <pc:sldMk cId="2702827133" sldId="295"/>
            <ac:spMk id="2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6:24.161" v="31" actId="208"/>
          <ac:spMkLst>
            <pc:docMk/>
            <pc:sldMk cId="2702827133" sldId="295"/>
            <ac:spMk id="4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6:24.161" v="31" actId="208"/>
          <ac:spMkLst>
            <pc:docMk/>
            <pc:sldMk cId="2702827133" sldId="295"/>
            <ac:spMk id="4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57:39.993" v="636" actId="20577"/>
          <ac:spMkLst>
            <pc:docMk/>
            <pc:sldMk cId="2702827133" sldId="295"/>
            <ac:spMk id="53" creationId="{2A1FF487-3593-4067-9CE1-64D2CB4A0086}"/>
          </ac:spMkLst>
        </pc:spChg>
        <pc:spChg chg="mod">
          <ac:chgData name="Ana Lima" userId="1f53dc22-665f-44dd-905e-4e919de4d259" providerId="ADAL" clId="{DCF07104-799F-4EB6-9965-95C01BE912F3}" dt="2018-07-01T13:37:10.639" v="38" actId="208"/>
          <ac:spMkLst>
            <pc:docMk/>
            <pc:sldMk cId="2702827133" sldId="295"/>
            <ac:spMk id="5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7:04.069" v="37" actId="208"/>
          <ac:spMkLst>
            <pc:docMk/>
            <pc:sldMk cId="2702827133" sldId="295"/>
            <ac:spMk id="5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7:04.069" v="37" actId="208"/>
          <ac:spMkLst>
            <pc:docMk/>
            <pc:sldMk cId="2702827133" sldId="295"/>
            <ac:spMk id="5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7:14.685" v="39" actId="208"/>
          <ac:spMkLst>
            <pc:docMk/>
            <pc:sldMk cId="2702827133" sldId="295"/>
            <ac:spMk id="6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7:04.069" v="37" actId="208"/>
          <ac:spMkLst>
            <pc:docMk/>
            <pc:sldMk cId="2702827133" sldId="295"/>
            <ac:spMk id="6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5:31:16.474" v="160" actId="1035"/>
          <ac:spMkLst>
            <pc:docMk/>
            <pc:sldMk cId="2702827133" sldId="295"/>
            <ac:spMk id="6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7:54.477" v="44" actId="208"/>
          <ac:spMkLst>
            <pc:docMk/>
            <pc:sldMk cId="2702827133" sldId="295"/>
            <ac:spMk id="6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7:54.477" v="44" actId="208"/>
          <ac:spMkLst>
            <pc:docMk/>
            <pc:sldMk cId="2702827133" sldId="295"/>
            <ac:spMk id="6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7:58.575" v="45" actId="208"/>
          <ac:spMkLst>
            <pc:docMk/>
            <pc:sldMk cId="2702827133" sldId="295"/>
            <ac:spMk id="7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7:58.575" v="45" actId="208"/>
          <ac:spMkLst>
            <pc:docMk/>
            <pc:sldMk cId="2702827133" sldId="295"/>
            <ac:spMk id="71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7:40.371" v="41" actId="208"/>
          <ac:spMkLst>
            <pc:docMk/>
            <pc:sldMk cId="2702827133" sldId="295"/>
            <ac:spMk id="7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3:37:44.993" v="42" actId="208"/>
          <ac:spMkLst>
            <pc:docMk/>
            <pc:sldMk cId="2702827133" sldId="295"/>
            <ac:spMk id="80" creationId="{00000000-0000-0000-0000-000000000000}"/>
          </ac:spMkLst>
        </pc:spChg>
        <pc:spChg chg="add mod">
          <ac:chgData name="Ana Lima" userId="1f53dc22-665f-44dd-905e-4e919de4d259" providerId="ADAL" clId="{DCF07104-799F-4EB6-9965-95C01BE912F3}" dt="2018-07-01T15:27:51.719" v="103" actId="1035"/>
          <ac:spMkLst>
            <pc:docMk/>
            <pc:sldMk cId="2702827133" sldId="295"/>
            <ac:spMk id="81" creationId="{BF604025-6B7A-4B86-A39B-9FDBE5955BA6}"/>
          </ac:spMkLst>
        </pc:spChg>
        <pc:spChg chg="add mod">
          <ac:chgData name="Ana Lima" userId="1f53dc22-665f-44dd-905e-4e919de4d259" providerId="ADAL" clId="{DCF07104-799F-4EB6-9965-95C01BE912F3}" dt="2018-07-01T15:31:38.800" v="166" actId="1076"/>
          <ac:spMkLst>
            <pc:docMk/>
            <pc:sldMk cId="2702827133" sldId="295"/>
            <ac:spMk id="85" creationId="{E42DDFED-4BFD-4E11-8554-6C5416B70B2E}"/>
          </ac:spMkLst>
        </pc:spChg>
        <pc:spChg chg="add mod">
          <ac:chgData name="Ana Lima" userId="1f53dc22-665f-44dd-905e-4e919de4d259" providerId="ADAL" clId="{DCF07104-799F-4EB6-9965-95C01BE912F3}" dt="2018-07-01T15:30:27.083" v="143" actId="1036"/>
          <ac:spMkLst>
            <pc:docMk/>
            <pc:sldMk cId="2702827133" sldId="295"/>
            <ac:spMk id="87" creationId="{73F9ACDA-5B32-4577-BED9-90ECB2CBAF1D}"/>
          </ac:spMkLst>
        </pc:spChg>
        <pc:spChg chg="mod">
          <ac:chgData name="Ana Lima" userId="1f53dc22-665f-44dd-905e-4e919de4d259" providerId="ADAL" clId="{DCF07104-799F-4EB6-9965-95C01BE912F3}" dt="2018-07-01T15:32:00.796" v="169" actId="208"/>
          <ac:spMkLst>
            <pc:docMk/>
            <pc:sldMk cId="2702827133" sldId="295"/>
            <ac:spMk id="89" creationId="{E77E5C83-3254-4F46-A106-4C0AEB68F867}"/>
          </ac:spMkLst>
        </pc:spChg>
        <pc:spChg chg="mod">
          <ac:chgData name="Ana Lima" userId="1f53dc22-665f-44dd-905e-4e919de4d259" providerId="ADAL" clId="{DCF07104-799F-4EB6-9965-95C01BE912F3}" dt="2018-07-01T15:32:00.796" v="169" actId="208"/>
          <ac:spMkLst>
            <pc:docMk/>
            <pc:sldMk cId="2702827133" sldId="295"/>
            <ac:spMk id="90" creationId="{E1229377-92C6-4592-9249-DBF7615C4D17}"/>
          </ac:spMkLst>
        </pc:spChg>
        <pc:spChg chg="mod">
          <ac:chgData name="Ana Lima" userId="1f53dc22-665f-44dd-905e-4e919de4d259" providerId="ADAL" clId="{DCF07104-799F-4EB6-9965-95C01BE912F3}" dt="2018-07-01T15:32:04.233" v="171" actId="208"/>
          <ac:spMkLst>
            <pc:docMk/>
            <pc:sldMk cId="2702827133" sldId="295"/>
            <ac:spMk id="93" creationId="{A8717E6F-1402-402A-81B8-B542F4621D1B}"/>
          </ac:spMkLst>
        </pc:spChg>
        <pc:spChg chg="mod">
          <ac:chgData name="Ana Lima" userId="1f53dc22-665f-44dd-905e-4e919de4d259" providerId="ADAL" clId="{DCF07104-799F-4EB6-9965-95C01BE912F3}" dt="2018-07-01T15:32:04.233" v="171" actId="208"/>
          <ac:spMkLst>
            <pc:docMk/>
            <pc:sldMk cId="2702827133" sldId="295"/>
            <ac:spMk id="94" creationId="{566562A8-2728-4B5B-941B-AB29BBFE8C87}"/>
          </ac:spMkLst>
        </pc:spChg>
        <pc:spChg chg="mod">
          <ac:chgData name="Ana Lima" userId="1f53dc22-665f-44dd-905e-4e919de4d259" providerId="ADAL" clId="{DCF07104-799F-4EB6-9965-95C01BE912F3}" dt="2018-07-01T15:33:12.762" v="181" actId="208"/>
          <ac:spMkLst>
            <pc:docMk/>
            <pc:sldMk cId="2702827133" sldId="295"/>
            <ac:spMk id="99" creationId="{C9C285B7-CDB1-4179-ABFC-F18F5BAD9060}"/>
          </ac:spMkLst>
        </pc:spChg>
        <pc:spChg chg="mod">
          <ac:chgData name="Ana Lima" userId="1f53dc22-665f-44dd-905e-4e919de4d259" providerId="ADAL" clId="{DCF07104-799F-4EB6-9965-95C01BE912F3}" dt="2018-07-01T15:33:25.494" v="184" actId="208"/>
          <ac:spMkLst>
            <pc:docMk/>
            <pc:sldMk cId="2702827133" sldId="295"/>
            <ac:spMk id="103" creationId="{455970BF-E053-4CE0-955B-730DFFCCF4E9}"/>
          </ac:spMkLst>
        </pc:spChg>
        <pc:grpChg chg="mod">
          <ac:chgData name="Ana Lima" userId="1f53dc22-665f-44dd-905e-4e919de4d259" providerId="ADAL" clId="{DCF07104-799F-4EB6-9965-95C01BE912F3}" dt="2018-07-01T15:29:31.948" v="126" actId="1035"/>
          <ac:grpSpMkLst>
            <pc:docMk/>
            <pc:sldMk cId="2702827133" sldId="295"/>
            <ac:grpSpMk id="5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5:31:08.766" v="150" actId="1076"/>
          <ac:grpSpMkLst>
            <pc:docMk/>
            <pc:sldMk cId="2702827133" sldId="295"/>
            <ac:grpSpMk id="8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5:29:31.948" v="126" actId="1035"/>
          <ac:grpSpMkLst>
            <pc:docMk/>
            <pc:sldMk cId="2702827133" sldId="295"/>
            <ac:grpSpMk id="36" creationId="{00000000-0000-0000-0000-000000000000}"/>
          </ac:grpSpMkLst>
        </pc:grpChg>
        <pc:grpChg chg="add">
          <ac:chgData name="Ana Lima" userId="1f53dc22-665f-44dd-905e-4e919de4d259" providerId="ADAL" clId="{DCF07104-799F-4EB6-9965-95C01BE912F3}" dt="2018-07-01T13:34:45.246" v="2"/>
          <ac:grpSpMkLst>
            <pc:docMk/>
            <pc:sldMk cId="2702827133" sldId="295"/>
            <ac:grpSpMk id="50" creationId="{9B794DC8-5DE0-4AD1-9190-A2AAD658D9C6}"/>
          </ac:grpSpMkLst>
        </pc:grpChg>
        <pc:grpChg chg="mod">
          <ac:chgData name="Ana Lima" userId="1f53dc22-665f-44dd-905e-4e919de4d259" providerId="ADAL" clId="{DCF07104-799F-4EB6-9965-95C01BE912F3}" dt="2018-07-01T15:28:16.005" v="108" actId="1036"/>
          <ac:grpSpMkLst>
            <pc:docMk/>
            <pc:sldMk cId="2702827133" sldId="295"/>
            <ac:grpSpMk id="63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5:32:38.024" v="179" actId="1076"/>
          <ac:grpSpMkLst>
            <pc:docMk/>
            <pc:sldMk cId="2702827133" sldId="295"/>
            <ac:grpSpMk id="65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5:32:43.848" v="180" actId="1076"/>
          <ac:grpSpMkLst>
            <pc:docMk/>
            <pc:sldMk cId="2702827133" sldId="295"/>
            <ac:grpSpMk id="69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5:31:43.522" v="167" actId="1076"/>
          <ac:grpSpMkLst>
            <pc:docMk/>
            <pc:sldMk cId="2702827133" sldId="295"/>
            <ac:grpSpMk id="73" creationId="{00000000-0000-0000-0000-000000000000}"/>
          </ac:grpSpMkLst>
        </pc:grpChg>
        <pc:grpChg chg="add">
          <ac:chgData name="Ana Lima" userId="1f53dc22-665f-44dd-905e-4e919de4d259" providerId="ADAL" clId="{DCF07104-799F-4EB6-9965-95C01BE912F3}" dt="2018-07-01T13:35:02.741" v="3"/>
          <ac:grpSpMkLst>
            <pc:docMk/>
            <pc:sldMk cId="2702827133" sldId="295"/>
            <ac:grpSpMk id="82" creationId="{01576A16-72AE-40D9-BDFB-4CD7D6BDFDB6}"/>
          </ac:grpSpMkLst>
        </pc:grpChg>
        <pc:grpChg chg="add mod">
          <ac:chgData name="Ana Lima" userId="1f53dc22-665f-44dd-905e-4e919de4d259" providerId="ADAL" clId="{DCF07104-799F-4EB6-9965-95C01BE912F3}" dt="2018-07-01T15:28:52.336" v="112" actId="1076"/>
          <ac:grpSpMkLst>
            <pc:docMk/>
            <pc:sldMk cId="2702827133" sldId="295"/>
            <ac:grpSpMk id="88" creationId="{4312B4D9-4116-4062-9E27-D30CCFC4A068}"/>
          </ac:grpSpMkLst>
        </pc:grpChg>
        <pc:grpChg chg="add mod">
          <ac:chgData name="Ana Lima" userId="1f53dc22-665f-44dd-905e-4e919de4d259" providerId="ADAL" clId="{DCF07104-799F-4EB6-9965-95C01BE912F3}" dt="2018-07-01T15:32:11.258" v="178" actId="1035"/>
          <ac:grpSpMkLst>
            <pc:docMk/>
            <pc:sldMk cId="2702827133" sldId="295"/>
            <ac:grpSpMk id="92" creationId="{87D3E73C-975F-4C61-ADD4-3918AC3CCE10}"/>
          </ac:grpSpMkLst>
        </pc:grpChg>
        <pc:grpChg chg="add mod">
          <ac:chgData name="Ana Lima" userId="1f53dc22-665f-44dd-905e-4e919de4d259" providerId="ADAL" clId="{DCF07104-799F-4EB6-9965-95C01BE912F3}" dt="2018-07-01T15:31:50.982" v="168" actId="1076"/>
          <ac:grpSpMkLst>
            <pc:docMk/>
            <pc:sldMk cId="2702827133" sldId="295"/>
            <ac:grpSpMk id="96" creationId="{2D358435-37F4-46D3-95E3-C56CCD190635}"/>
          </ac:grpSpMkLst>
        </pc:grpChg>
        <pc:graphicFrameChg chg="mod">
          <ac:chgData name="Ana Lima" userId="1f53dc22-665f-44dd-905e-4e919de4d259" providerId="ADAL" clId="{DCF07104-799F-4EB6-9965-95C01BE912F3}" dt="2018-07-01T15:30:47.778" v="148" actId="1076"/>
          <ac:graphicFrameMkLst>
            <pc:docMk/>
            <pc:sldMk cId="2702827133" sldId="295"/>
            <ac:graphicFrameMk id="18" creationId="{00000000-0000-0000-0000-000000000000}"/>
          </ac:graphicFrameMkLst>
        </pc:graphicFrameChg>
        <pc:graphicFrameChg chg="add mod">
          <ac:chgData name="Ana Lima" userId="1f53dc22-665f-44dd-905e-4e919de4d259" providerId="ADAL" clId="{DCF07104-799F-4EB6-9965-95C01BE912F3}" dt="2018-07-01T15:31:35.588" v="165" actId="1076"/>
          <ac:graphicFrameMkLst>
            <pc:docMk/>
            <pc:sldMk cId="2702827133" sldId="295"/>
            <ac:graphicFrameMk id="86" creationId="{4666C685-3AE3-4D89-8624-4DD17766BB2C}"/>
          </ac:graphicFrameMkLst>
        </pc:graphicFrameChg>
        <pc:picChg chg="del">
          <ac:chgData name="Ana Lima" userId="1f53dc22-665f-44dd-905e-4e919de4d259" providerId="ADAL" clId="{DCF07104-799F-4EB6-9965-95C01BE912F3}" dt="2018-07-01T13:33:16.398" v="1"/>
          <ac:picMkLst>
            <pc:docMk/>
            <pc:sldMk cId="2702827133" sldId="295"/>
            <ac:picMk id="48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3:33:16.398" v="1"/>
          <ac:picMkLst>
            <pc:docMk/>
            <pc:sldMk cId="2702827133" sldId="295"/>
            <ac:picMk id="49" creationId="{00000000-0000-0000-0000-000000000000}"/>
          </ac:picMkLst>
        </pc:picChg>
        <pc:cxnChg chg="mod">
          <ac:chgData name="Ana Lima" userId="1f53dc22-665f-44dd-905e-4e919de4d259" providerId="ADAL" clId="{DCF07104-799F-4EB6-9965-95C01BE912F3}" dt="2018-07-01T13:36:18.013" v="30" actId="208"/>
          <ac:cxnSpMkLst>
            <pc:docMk/>
            <pc:sldMk cId="2702827133" sldId="295"/>
            <ac:cxnSpMk id="28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3:36:24.161" v="31" actId="208"/>
          <ac:cxnSpMkLst>
            <pc:docMk/>
            <pc:sldMk cId="2702827133" sldId="295"/>
            <ac:cxnSpMk id="52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3:37:35.279" v="40" actId="208"/>
          <ac:cxnSpMkLst>
            <pc:docMk/>
            <pc:sldMk cId="2702827133" sldId="295"/>
            <ac:cxnSpMk id="56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3:37:54.477" v="44" actId="208"/>
          <ac:cxnSpMkLst>
            <pc:docMk/>
            <pc:sldMk cId="2702827133" sldId="295"/>
            <ac:cxnSpMk id="68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3:37:58.575" v="45" actId="208"/>
          <ac:cxnSpMkLst>
            <pc:docMk/>
            <pc:sldMk cId="2702827133" sldId="295"/>
            <ac:cxnSpMk id="72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3:37:49.307" v="43" actId="208"/>
          <ac:cxnSpMkLst>
            <pc:docMk/>
            <pc:sldMk cId="2702827133" sldId="295"/>
            <ac:cxnSpMk id="77" creationId="{00000000-0000-0000-0000-000000000000}"/>
          </ac:cxnSpMkLst>
        </pc:cxnChg>
        <pc:cxnChg chg="mod">
          <ac:chgData name="Ana Lima" userId="1f53dc22-665f-44dd-905e-4e919de4d259" providerId="ADAL" clId="{DCF07104-799F-4EB6-9965-95C01BE912F3}" dt="2018-07-01T15:32:00.796" v="169" actId="208"/>
          <ac:cxnSpMkLst>
            <pc:docMk/>
            <pc:sldMk cId="2702827133" sldId="295"/>
            <ac:cxnSpMk id="91" creationId="{ADAA0028-11A0-469C-86D6-523D1E55DDD3}"/>
          </ac:cxnSpMkLst>
        </pc:cxnChg>
        <pc:cxnChg chg="mod">
          <ac:chgData name="Ana Lima" userId="1f53dc22-665f-44dd-905e-4e919de4d259" providerId="ADAL" clId="{DCF07104-799F-4EB6-9965-95C01BE912F3}" dt="2018-07-01T15:32:04.233" v="171" actId="208"/>
          <ac:cxnSpMkLst>
            <pc:docMk/>
            <pc:sldMk cId="2702827133" sldId="295"/>
            <ac:cxnSpMk id="95" creationId="{71738F36-0C8B-4EA2-8D25-B23FD30090CF}"/>
          </ac:cxnSpMkLst>
        </pc:cxnChg>
        <pc:cxnChg chg="mod">
          <ac:chgData name="Ana Lima" userId="1f53dc22-665f-44dd-905e-4e919de4d259" providerId="ADAL" clId="{DCF07104-799F-4EB6-9965-95C01BE912F3}" dt="2018-07-01T15:33:32.474" v="185" actId="208"/>
          <ac:cxnSpMkLst>
            <pc:docMk/>
            <pc:sldMk cId="2702827133" sldId="295"/>
            <ac:cxnSpMk id="100" creationId="{D51D1633-06F7-4820-AA31-0317C3F25CFE}"/>
          </ac:cxnSpMkLst>
        </pc:cxnChg>
      </pc:sldChg>
      <pc:sldChg chg="addSp delSp modSp">
        <pc:chgData name="Ana Lima" userId="1f53dc22-665f-44dd-905e-4e919de4d259" providerId="ADAL" clId="{DCF07104-799F-4EB6-9965-95C01BE912F3}" dt="2018-07-01T16:30:08.971" v="1075"/>
        <pc:sldMkLst>
          <pc:docMk/>
          <pc:sldMk cId="888353834" sldId="300"/>
        </pc:sldMkLst>
        <pc:spChg chg="del">
          <ac:chgData name="Ana Lima" userId="1f53dc22-665f-44dd-905e-4e919de4d259" providerId="ADAL" clId="{DCF07104-799F-4EB6-9965-95C01BE912F3}" dt="2018-07-01T16:05:12.824" v="692"/>
          <ac:spMkLst>
            <pc:docMk/>
            <pc:sldMk cId="888353834" sldId="300"/>
            <ac:spMk id="2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6:04:26.584" v="675"/>
          <ac:spMkLst>
            <pc:docMk/>
            <pc:sldMk cId="888353834" sldId="300"/>
            <ac:spMk id="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5:20.616" v="693" actId="1076"/>
          <ac:spMkLst>
            <pc:docMk/>
            <pc:sldMk cId="888353834" sldId="300"/>
            <ac:spMk id="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06:06.646" v="715" actId="1076"/>
          <ac:spMkLst>
            <pc:docMk/>
            <pc:sldMk cId="888353834" sldId="300"/>
            <ac:spMk id="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10:17.451" v="766" actId="1076"/>
          <ac:spMkLst>
            <pc:docMk/>
            <pc:sldMk cId="888353834" sldId="300"/>
            <ac:spMk id="1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10:17.451" v="766" actId="1076"/>
          <ac:spMkLst>
            <pc:docMk/>
            <pc:sldMk cId="888353834" sldId="300"/>
            <ac:spMk id="11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6:07:16.975" v="732" actId="478"/>
          <ac:spMkLst>
            <pc:docMk/>
            <pc:sldMk cId="888353834" sldId="300"/>
            <ac:spMk id="13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6:07:16.975" v="732" actId="478"/>
          <ac:spMkLst>
            <pc:docMk/>
            <pc:sldMk cId="888353834" sldId="300"/>
            <ac:spMk id="14" creationId="{00000000-0000-0000-0000-000000000000}"/>
          </ac:spMkLst>
        </pc:spChg>
        <pc:spChg chg="add mod">
          <ac:chgData name="Ana Lima" userId="1f53dc22-665f-44dd-905e-4e919de4d259" providerId="ADAL" clId="{DCF07104-799F-4EB6-9965-95C01BE912F3}" dt="2018-07-01T16:05:03.310" v="691" actId="20577"/>
          <ac:spMkLst>
            <pc:docMk/>
            <pc:sldMk cId="888353834" sldId="300"/>
            <ac:spMk id="62" creationId="{F0B636ED-4937-40A1-BEEC-569342010C71}"/>
          </ac:spMkLst>
        </pc:spChg>
        <pc:spChg chg="add mod">
          <ac:chgData name="Ana Lima" userId="1f53dc22-665f-44dd-905e-4e919de4d259" providerId="ADAL" clId="{DCF07104-799F-4EB6-9965-95C01BE912F3}" dt="2018-07-01T16:10:25.505" v="767" actId="1076"/>
          <ac:spMkLst>
            <pc:docMk/>
            <pc:sldMk cId="888353834" sldId="300"/>
            <ac:spMk id="63" creationId="{8F6A71F0-4A8F-424A-BC8E-72722D354411}"/>
          </ac:spMkLst>
        </pc:spChg>
        <pc:spChg chg="add mod">
          <ac:chgData name="Ana Lima" userId="1f53dc22-665f-44dd-905e-4e919de4d259" providerId="ADAL" clId="{DCF07104-799F-4EB6-9965-95C01BE912F3}" dt="2018-07-01T16:10:25.505" v="767" actId="1076"/>
          <ac:spMkLst>
            <pc:docMk/>
            <pc:sldMk cId="888353834" sldId="300"/>
            <ac:spMk id="74" creationId="{8554EF00-6CE0-4074-B74F-FA93DE5DCC92}"/>
          </ac:spMkLst>
        </pc:spChg>
        <pc:spChg chg="add del mod">
          <ac:chgData name="Ana Lima" userId="1f53dc22-665f-44dd-905e-4e919de4d259" providerId="ADAL" clId="{DCF07104-799F-4EB6-9965-95C01BE912F3}" dt="2018-07-01T16:09:35.971" v="757"/>
          <ac:spMkLst>
            <pc:docMk/>
            <pc:sldMk cId="888353834" sldId="300"/>
            <ac:spMk id="79" creationId="{FD4F585B-70F2-4471-94AE-009D89FA2390}"/>
          </ac:spMkLst>
        </pc:spChg>
        <pc:spChg chg="add mod">
          <ac:chgData name="Ana Lima" userId="1f53dc22-665f-44dd-905e-4e919de4d259" providerId="ADAL" clId="{DCF07104-799F-4EB6-9965-95C01BE912F3}" dt="2018-07-01T16:10:33.737" v="768" actId="1076"/>
          <ac:spMkLst>
            <pc:docMk/>
            <pc:sldMk cId="888353834" sldId="300"/>
            <ac:spMk id="80" creationId="{1750E3AA-1E13-4D29-AD0F-06FC3647FE4B}"/>
          </ac:spMkLst>
        </pc:spChg>
        <pc:spChg chg="add mod">
          <ac:chgData name="Ana Lima" userId="1f53dc22-665f-44dd-905e-4e919de4d259" providerId="ADAL" clId="{DCF07104-799F-4EB6-9965-95C01BE912F3}" dt="2018-07-01T16:10:33.737" v="768" actId="1076"/>
          <ac:spMkLst>
            <pc:docMk/>
            <pc:sldMk cId="888353834" sldId="300"/>
            <ac:spMk id="82" creationId="{8F662785-00CA-4185-A73C-E7C8567FF1E9}"/>
          </ac:spMkLst>
        </pc:spChg>
        <pc:grpChg chg="add">
          <ac:chgData name="Ana Lima" userId="1f53dc22-665f-44dd-905e-4e919de4d259" providerId="ADAL" clId="{DCF07104-799F-4EB6-9965-95C01BE912F3}" dt="2018-07-01T16:04:49.943" v="677"/>
          <ac:grpSpMkLst>
            <pc:docMk/>
            <pc:sldMk cId="888353834" sldId="300"/>
            <ac:grpSpMk id="57" creationId="{D74EE957-4C7E-4CDA-8623-2B47F0B5FB34}"/>
          </ac:grpSpMkLst>
        </pc:grpChg>
        <pc:grpChg chg="add mod">
          <ac:chgData name="Ana Lima" userId="1f53dc22-665f-44dd-905e-4e919de4d259" providerId="ADAL" clId="{DCF07104-799F-4EB6-9965-95C01BE912F3}" dt="2018-07-01T16:10:25.505" v="767" actId="1076"/>
          <ac:grpSpMkLst>
            <pc:docMk/>
            <pc:sldMk cId="888353834" sldId="300"/>
            <ac:grpSpMk id="65" creationId="{427EDCC4-244A-4FA9-A5A6-8A1C1D038029}"/>
          </ac:grpSpMkLst>
        </pc:grpChg>
        <pc:grpChg chg="add">
          <ac:chgData name="Ana Lima" userId="1f53dc22-665f-44dd-905e-4e919de4d259" providerId="ADAL" clId="{DCF07104-799F-4EB6-9965-95C01BE912F3}" dt="2018-07-01T16:30:08.971" v="1075"/>
          <ac:grpSpMkLst>
            <pc:docMk/>
            <pc:sldMk cId="888353834" sldId="300"/>
            <ac:grpSpMk id="83" creationId="{11324502-5C1E-45DC-BD5A-D14BBD301DD2}"/>
          </ac:grpSpMkLst>
        </pc:grpChg>
        <pc:graphicFrameChg chg="mod">
          <ac:chgData name="Ana Lima" userId="1f53dc22-665f-44dd-905e-4e919de4d259" providerId="ADAL" clId="{DCF07104-799F-4EB6-9965-95C01BE912F3}" dt="2018-07-01T16:06:06.646" v="715" actId="1076"/>
          <ac:graphicFrameMkLst>
            <pc:docMk/>
            <pc:sldMk cId="888353834" sldId="300"/>
            <ac:graphicFrameMk id="9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6:10:17.451" v="766" actId="1076"/>
          <ac:graphicFrameMkLst>
            <pc:docMk/>
            <pc:sldMk cId="888353834" sldId="300"/>
            <ac:graphicFrameMk id="12" creationId="{00000000-0000-0000-0000-000000000000}"/>
          </ac:graphicFrameMkLst>
        </pc:graphicFrameChg>
        <pc:graphicFrameChg chg="del">
          <ac:chgData name="Ana Lima" userId="1f53dc22-665f-44dd-905e-4e919de4d259" providerId="ADAL" clId="{DCF07104-799F-4EB6-9965-95C01BE912F3}" dt="2018-07-01T16:07:16.975" v="732" actId="478"/>
          <ac:graphicFrameMkLst>
            <pc:docMk/>
            <pc:sldMk cId="888353834" sldId="300"/>
            <ac:graphicFrameMk id="15" creationId="{00000000-0000-0000-0000-000000000000}"/>
          </ac:graphicFrameMkLst>
        </pc:graphicFrameChg>
        <pc:graphicFrameChg chg="add mod">
          <ac:chgData name="Ana Lima" userId="1f53dc22-665f-44dd-905e-4e919de4d259" providerId="ADAL" clId="{DCF07104-799F-4EB6-9965-95C01BE912F3}" dt="2018-07-01T16:10:25.505" v="767" actId="1076"/>
          <ac:graphicFrameMkLst>
            <pc:docMk/>
            <pc:sldMk cId="888353834" sldId="300"/>
            <ac:graphicFrameMk id="64" creationId="{78F337CB-A996-4FA1-9571-C26C75B8E941}"/>
          </ac:graphicFrameMkLst>
        </pc:graphicFrameChg>
        <pc:graphicFrameChg chg="add mod modGraphic">
          <ac:chgData name="Ana Lima" userId="1f53dc22-665f-44dd-905e-4e919de4d259" providerId="ADAL" clId="{DCF07104-799F-4EB6-9965-95C01BE912F3}" dt="2018-07-01T16:10:25.505" v="767" actId="1076"/>
          <ac:graphicFrameMkLst>
            <pc:docMk/>
            <pc:sldMk cId="888353834" sldId="300"/>
            <ac:graphicFrameMk id="72" creationId="{A4140B03-903F-4078-A2AC-4A7CA19B3075}"/>
          </ac:graphicFrameMkLst>
        </pc:graphicFrameChg>
        <pc:graphicFrameChg chg="add mod">
          <ac:chgData name="Ana Lima" userId="1f53dc22-665f-44dd-905e-4e919de4d259" providerId="ADAL" clId="{DCF07104-799F-4EB6-9965-95C01BE912F3}" dt="2018-07-01T16:10:25.505" v="767" actId="1076"/>
          <ac:graphicFrameMkLst>
            <pc:docMk/>
            <pc:sldMk cId="888353834" sldId="300"/>
            <ac:graphicFrameMk id="75" creationId="{E1E1D70E-2C6C-4860-B404-6B9D0278D43E}"/>
          </ac:graphicFrameMkLst>
        </pc:graphicFrameChg>
        <pc:graphicFrameChg chg="add mod">
          <ac:chgData name="Ana Lima" userId="1f53dc22-665f-44dd-905e-4e919de4d259" providerId="ADAL" clId="{DCF07104-799F-4EB6-9965-95C01BE912F3}" dt="2018-07-01T16:10:25.505" v="767" actId="1076"/>
          <ac:graphicFrameMkLst>
            <pc:docMk/>
            <pc:sldMk cId="888353834" sldId="300"/>
            <ac:graphicFrameMk id="78" creationId="{0B030F82-FC9C-4822-A4A5-20DBF144CEEB}"/>
          </ac:graphicFrameMkLst>
        </pc:graphicFrameChg>
        <pc:graphicFrameChg chg="add mod">
          <ac:chgData name="Ana Lima" userId="1f53dc22-665f-44dd-905e-4e919de4d259" providerId="ADAL" clId="{DCF07104-799F-4EB6-9965-95C01BE912F3}" dt="2018-07-01T16:10:33.737" v="768" actId="1076"/>
          <ac:graphicFrameMkLst>
            <pc:docMk/>
            <pc:sldMk cId="888353834" sldId="300"/>
            <ac:graphicFrameMk id="81" creationId="{14AF3432-BB76-4FB0-97CF-253A368E37F5}"/>
          </ac:graphicFrameMkLst>
        </pc:graphicFrameChg>
        <pc:picChg chg="del">
          <ac:chgData name="Ana Lima" userId="1f53dc22-665f-44dd-905e-4e919de4d259" providerId="ADAL" clId="{DCF07104-799F-4EB6-9965-95C01BE912F3}" dt="2018-07-01T16:04:38.520" v="676"/>
          <ac:picMkLst>
            <pc:docMk/>
            <pc:sldMk cId="888353834" sldId="300"/>
            <ac:picMk id="4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4:38.520" v="676"/>
          <ac:picMkLst>
            <pc:docMk/>
            <pc:sldMk cId="888353834" sldId="300"/>
            <ac:picMk id="6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5:25.954" v="694" actId="1076"/>
          <ac:picMkLst>
            <pc:docMk/>
            <pc:sldMk cId="888353834" sldId="300"/>
            <ac:picMk id="16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5:25.954" v="694" actId="1076"/>
          <ac:picMkLst>
            <pc:docMk/>
            <pc:sldMk cId="888353834" sldId="300"/>
            <ac:picMk id="17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5:25.954" v="694" actId="1076"/>
          <ac:picMkLst>
            <pc:docMk/>
            <pc:sldMk cId="888353834" sldId="300"/>
            <ac:picMk id="18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5:25.954" v="694" actId="1076"/>
          <ac:picMkLst>
            <pc:docMk/>
            <pc:sldMk cId="888353834" sldId="300"/>
            <ac:picMk id="19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5:25.954" v="694" actId="1076"/>
          <ac:picMkLst>
            <pc:docMk/>
            <pc:sldMk cId="888353834" sldId="300"/>
            <ac:picMk id="20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5:25.954" v="694" actId="1076"/>
          <ac:picMkLst>
            <pc:docMk/>
            <pc:sldMk cId="888353834" sldId="300"/>
            <ac:picMk id="21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5:25.954" v="694" actId="1076"/>
          <ac:picMkLst>
            <pc:docMk/>
            <pc:sldMk cId="888353834" sldId="300"/>
            <ac:picMk id="22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5:25.954" v="694" actId="1076"/>
          <ac:picMkLst>
            <pc:docMk/>
            <pc:sldMk cId="888353834" sldId="300"/>
            <ac:picMk id="23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05:25.954" v="694" actId="1076"/>
          <ac:picMkLst>
            <pc:docMk/>
            <pc:sldMk cId="888353834" sldId="300"/>
            <ac:picMk id="24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25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26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27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28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29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30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31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32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33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34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35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07:16.975" v="732" actId="478"/>
          <ac:picMkLst>
            <pc:docMk/>
            <pc:sldMk cId="888353834" sldId="300"/>
            <ac:picMk id="36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37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38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39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40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41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42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43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44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45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46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47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48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49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50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51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52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53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54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55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10:17.451" v="766" actId="1076"/>
          <ac:picMkLst>
            <pc:docMk/>
            <pc:sldMk cId="888353834" sldId="300"/>
            <ac:picMk id="56" creationId="{00000000-0000-0000-0000-000000000000}"/>
          </ac:picMkLst>
        </pc:picChg>
        <pc:picChg chg="add mod">
          <ac:chgData name="Ana Lima" userId="1f53dc22-665f-44dd-905e-4e919de4d259" providerId="ADAL" clId="{DCF07104-799F-4EB6-9965-95C01BE912F3}" dt="2018-07-01T16:10:25.505" v="767" actId="1076"/>
          <ac:picMkLst>
            <pc:docMk/>
            <pc:sldMk cId="888353834" sldId="300"/>
            <ac:picMk id="73" creationId="{AF7D342A-8D6D-4CC3-B2D9-0B4ECE3719EC}"/>
          </ac:picMkLst>
        </pc:picChg>
        <pc:picChg chg="add mod">
          <ac:chgData name="Ana Lima" userId="1f53dc22-665f-44dd-905e-4e919de4d259" providerId="ADAL" clId="{DCF07104-799F-4EB6-9965-95C01BE912F3}" dt="2018-07-01T16:10:25.505" v="767" actId="1076"/>
          <ac:picMkLst>
            <pc:docMk/>
            <pc:sldMk cId="888353834" sldId="300"/>
            <ac:picMk id="76" creationId="{C36DB005-AF31-49AB-B37F-9F0D49016F51}"/>
          </ac:picMkLst>
        </pc:picChg>
        <pc:picChg chg="add mod">
          <ac:chgData name="Ana Lima" userId="1f53dc22-665f-44dd-905e-4e919de4d259" providerId="ADAL" clId="{DCF07104-799F-4EB6-9965-95C01BE912F3}" dt="2018-07-01T16:10:25.505" v="767" actId="1076"/>
          <ac:picMkLst>
            <pc:docMk/>
            <pc:sldMk cId="888353834" sldId="300"/>
            <ac:picMk id="77" creationId="{5E53DD5A-14C6-4254-B027-2086DDA5CDCB}"/>
          </ac:picMkLst>
        </pc:picChg>
      </pc:sldChg>
      <pc:sldChg chg="addSp delSp modSp">
        <pc:chgData name="Ana Lima" userId="1f53dc22-665f-44dd-905e-4e919de4d259" providerId="ADAL" clId="{DCF07104-799F-4EB6-9965-95C01BE912F3}" dt="2018-07-01T16:57:44.302" v="1375" actId="1035"/>
        <pc:sldMkLst>
          <pc:docMk/>
          <pc:sldMk cId="3237380057" sldId="306"/>
        </pc:sldMkLst>
        <pc:spChg chg="del">
          <ac:chgData name="Ana Lima" userId="1f53dc22-665f-44dd-905e-4e919de4d259" providerId="ADAL" clId="{DCF07104-799F-4EB6-9965-95C01BE912F3}" dt="2018-07-01T16:12:19.113" v="813"/>
          <ac:spMkLst>
            <pc:docMk/>
            <pc:sldMk cId="3237380057" sldId="306"/>
            <ac:spMk id="2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6:11:24.438" v="772"/>
          <ac:spMkLst>
            <pc:docMk/>
            <pc:sldMk cId="3237380057" sldId="306"/>
            <ac:spMk id="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2:00.816" v="1090" actId="1076"/>
          <ac:spMkLst>
            <pc:docMk/>
            <pc:sldMk cId="3237380057" sldId="306"/>
            <ac:spMk id="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2:18.635" v="1092" actId="1076"/>
          <ac:spMkLst>
            <pc:docMk/>
            <pc:sldMk cId="3237380057" sldId="306"/>
            <ac:spMk id="1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2:18.635" v="1092" actId="1076"/>
          <ac:spMkLst>
            <pc:docMk/>
            <pc:sldMk cId="3237380057" sldId="306"/>
            <ac:spMk id="5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2:18.635" v="1092" actId="1076"/>
          <ac:spMkLst>
            <pc:docMk/>
            <pc:sldMk cId="3237380057" sldId="306"/>
            <ac:spMk id="5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2:18.635" v="1092" actId="1076"/>
          <ac:spMkLst>
            <pc:docMk/>
            <pc:sldMk cId="3237380057" sldId="306"/>
            <ac:spMk id="5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2:18.635" v="1092" actId="1076"/>
          <ac:spMkLst>
            <pc:docMk/>
            <pc:sldMk cId="3237380057" sldId="306"/>
            <ac:spMk id="5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56:01.902" v="1352" actId="14100"/>
          <ac:spMkLst>
            <pc:docMk/>
            <pc:sldMk cId="3237380057" sldId="306"/>
            <ac:spMk id="5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56:34.623" v="1355" actId="14100"/>
          <ac:spMkLst>
            <pc:docMk/>
            <pc:sldMk cId="3237380057" sldId="306"/>
            <ac:spMk id="61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56:53.764" v="1358" actId="14100"/>
          <ac:spMkLst>
            <pc:docMk/>
            <pc:sldMk cId="3237380057" sldId="306"/>
            <ac:spMk id="6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2:44.260" v="1096" actId="1076"/>
          <ac:spMkLst>
            <pc:docMk/>
            <pc:sldMk cId="3237380057" sldId="306"/>
            <ac:spMk id="76" creationId="{00000000-0000-0000-0000-000000000000}"/>
          </ac:spMkLst>
        </pc:spChg>
        <pc:spChg chg="add mod">
          <ac:chgData name="Ana Lima" userId="1f53dc22-665f-44dd-905e-4e919de4d259" providerId="ADAL" clId="{DCF07104-799F-4EB6-9965-95C01BE912F3}" dt="2018-07-01T16:31:14.486" v="1080" actId="1035"/>
          <ac:spMkLst>
            <pc:docMk/>
            <pc:sldMk cId="3237380057" sldId="306"/>
            <ac:spMk id="77" creationId="{B2BB4D51-99AA-4FDC-8734-9A26376E066E}"/>
          </ac:spMkLst>
        </pc:spChg>
        <pc:spChg chg="add mod">
          <ac:chgData name="Ana Lima" userId="1f53dc22-665f-44dd-905e-4e919de4d259" providerId="ADAL" clId="{DCF07104-799F-4EB6-9965-95C01BE912F3}" dt="2018-07-01T16:40:27.052" v="1201" actId="1076"/>
          <ac:spMkLst>
            <pc:docMk/>
            <pc:sldMk cId="3237380057" sldId="306"/>
            <ac:spMk id="78" creationId="{9056F179-DE53-4025-97C6-88CF37A4BCF0}"/>
          </ac:spMkLst>
        </pc:spChg>
        <pc:spChg chg="add mod">
          <ac:chgData name="Ana Lima" userId="1f53dc22-665f-44dd-905e-4e919de4d259" providerId="ADAL" clId="{DCF07104-799F-4EB6-9965-95C01BE912F3}" dt="2018-07-01T16:57:08.080" v="1363" actId="1035"/>
          <ac:spMkLst>
            <pc:docMk/>
            <pc:sldMk cId="3237380057" sldId="306"/>
            <ac:spMk id="80" creationId="{0D254E71-44CF-4C11-A992-9E0F8B60BB8E}"/>
          </ac:spMkLst>
        </pc:spChg>
        <pc:spChg chg="add mod">
          <ac:chgData name="Ana Lima" userId="1f53dc22-665f-44dd-905e-4e919de4d259" providerId="ADAL" clId="{DCF07104-799F-4EB6-9965-95C01BE912F3}" dt="2018-07-01T16:57:44.302" v="1375" actId="1035"/>
          <ac:spMkLst>
            <pc:docMk/>
            <pc:sldMk cId="3237380057" sldId="306"/>
            <ac:spMk id="81" creationId="{8B83FDC5-F7BD-409C-8CE2-F0C25249EBE4}"/>
          </ac:spMkLst>
        </pc:spChg>
        <pc:spChg chg="add mod">
          <ac:chgData name="Ana Lima" userId="1f53dc22-665f-44dd-905e-4e919de4d259" providerId="ADAL" clId="{DCF07104-799F-4EB6-9965-95C01BE912F3}" dt="2018-07-01T16:57:38.152" v="1374" actId="1035"/>
          <ac:spMkLst>
            <pc:docMk/>
            <pc:sldMk cId="3237380057" sldId="306"/>
            <ac:spMk id="82" creationId="{DA62CC02-22CD-40B3-985E-A8291BF6C3D3}"/>
          </ac:spMkLst>
        </pc:spChg>
        <pc:spChg chg="mod">
          <ac:chgData name="Ana Lima" userId="1f53dc22-665f-44dd-905e-4e919de4d259" providerId="ADAL" clId="{DCF07104-799F-4EB6-9965-95C01BE912F3}" dt="2018-07-01T16:19:18.380" v="859" actId="1037"/>
          <ac:spMkLst>
            <pc:docMk/>
            <pc:sldMk cId="3237380057" sldId="306"/>
            <ac:spMk id="85" creationId="{B976AE40-079B-43DA-901F-093B06D1F33D}"/>
          </ac:spMkLst>
        </pc:spChg>
        <pc:spChg chg="mod">
          <ac:chgData name="Ana Lima" userId="1f53dc22-665f-44dd-905e-4e919de4d259" providerId="ADAL" clId="{DCF07104-799F-4EB6-9965-95C01BE912F3}" dt="2018-07-01T16:32:18.635" v="1092" actId="1076"/>
          <ac:spMkLst>
            <pc:docMk/>
            <pc:sldMk cId="3237380057" sldId="306"/>
            <ac:spMk id="8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5:28.102" v="1131" actId="14100"/>
          <ac:spMkLst>
            <pc:docMk/>
            <pc:sldMk cId="3237380057" sldId="306"/>
            <ac:spMk id="144" creationId="{7D0D2103-B417-4BF3-8B51-CC6B69A8F4D9}"/>
          </ac:spMkLst>
        </pc:spChg>
        <pc:spChg chg="mod">
          <ac:chgData name="Ana Lima" userId="1f53dc22-665f-44dd-905e-4e919de4d259" providerId="ADAL" clId="{DCF07104-799F-4EB6-9965-95C01BE912F3}" dt="2018-07-01T16:37:23.029" v="1155" actId="14100"/>
          <ac:spMkLst>
            <pc:docMk/>
            <pc:sldMk cId="3237380057" sldId="306"/>
            <ac:spMk id="147" creationId="{74918AE0-DA3A-4C28-8571-CF9D22245EE0}"/>
          </ac:spMkLst>
        </pc:spChg>
        <pc:spChg chg="mod">
          <ac:chgData name="Ana Lima" userId="1f53dc22-665f-44dd-905e-4e919de4d259" providerId="ADAL" clId="{DCF07104-799F-4EB6-9965-95C01BE912F3}" dt="2018-07-01T16:37:10.202" v="1153" actId="1036"/>
          <ac:spMkLst>
            <pc:docMk/>
            <pc:sldMk cId="3237380057" sldId="306"/>
            <ac:spMk id="153" creationId="{A0092F9E-0DCD-45A6-9CFC-1F61E827271E}"/>
          </ac:spMkLst>
        </pc:spChg>
        <pc:spChg chg="mod">
          <ac:chgData name="Ana Lima" userId="1f53dc22-665f-44dd-905e-4e919de4d259" providerId="ADAL" clId="{DCF07104-799F-4EB6-9965-95C01BE912F3}" dt="2018-07-01T16:39:41.749" v="1188" actId="14100"/>
          <ac:spMkLst>
            <pc:docMk/>
            <pc:sldMk cId="3237380057" sldId="306"/>
            <ac:spMk id="157" creationId="{82C0F979-2F59-4ECE-BF81-80F6A3F9CE42}"/>
          </ac:spMkLst>
        </pc:spChg>
        <pc:spChg chg="mod">
          <ac:chgData name="Ana Lima" userId="1f53dc22-665f-44dd-905e-4e919de4d259" providerId="ADAL" clId="{DCF07104-799F-4EB6-9965-95C01BE912F3}" dt="2018-07-01T16:35:12.888" v="1128" actId="1076"/>
          <ac:spMkLst>
            <pc:docMk/>
            <pc:sldMk cId="3237380057" sldId="306"/>
            <ac:spMk id="164" creationId="{EB3470F5-ADE2-4AAC-9C79-4F007BCED032}"/>
          </ac:spMkLst>
        </pc:spChg>
        <pc:spChg chg="mod">
          <ac:chgData name="Ana Lima" userId="1f53dc22-665f-44dd-905e-4e919de4d259" providerId="ADAL" clId="{DCF07104-799F-4EB6-9965-95C01BE912F3}" dt="2018-07-01T16:33:56.143" v="1116" actId="1037"/>
          <ac:spMkLst>
            <pc:docMk/>
            <pc:sldMk cId="3237380057" sldId="306"/>
            <ac:spMk id="171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2:44.260" v="1096" actId="1076"/>
          <ac:spMkLst>
            <pc:docMk/>
            <pc:sldMk cId="3237380057" sldId="306"/>
            <ac:spMk id="17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9:00.219" v="1181" actId="1076"/>
          <ac:spMkLst>
            <pc:docMk/>
            <pc:sldMk cId="3237380057" sldId="306"/>
            <ac:spMk id="17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4:32.316" v="1120" actId="1076"/>
          <ac:spMkLst>
            <pc:docMk/>
            <pc:sldMk cId="3237380057" sldId="306"/>
            <ac:spMk id="17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40:04.623" v="1195" actId="1038"/>
          <ac:spMkLst>
            <pc:docMk/>
            <pc:sldMk cId="3237380057" sldId="306"/>
            <ac:spMk id="17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8:06.786" v="1162" actId="1076"/>
          <ac:spMkLst>
            <pc:docMk/>
            <pc:sldMk cId="3237380057" sldId="306"/>
            <ac:spMk id="17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2:44.260" v="1096" actId="1076"/>
          <ac:spMkLst>
            <pc:docMk/>
            <pc:sldMk cId="3237380057" sldId="306"/>
            <ac:spMk id="178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7:42.676" v="1158" actId="1076"/>
          <ac:spMkLst>
            <pc:docMk/>
            <pc:sldMk cId="3237380057" sldId="306"/>
            <ac:spMk id="18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6:39:08.102" v="1182" actId="1076"/>
          <ac:spMkLst>
            <pc:docMk/>
            <pc:sldMk cId="3237380057" sldId="306"/>
            <ac:spMk id="187" creationId="{00000000-0000-0000-0000-000000000000}"/>
          </ac:spMkLst>
        </pc:spChg>
        <pc:grpChg chg="add mod">
          <ac:chgData name="Ana Lima" userId="1f53dc22-665f-44dd-905e-4e919de4d259" providerId="ADAL" clId="{DCF07104-799F-4EB6-9965-95C01BE912F3}" dt="2018-07-01T16:57:08.080" v="1363" actId="1035"/>
          <ac:grpSpMkLst>
            <pc:docMk/>
            <pc:sldMk cId="3237380057" sldId="306"/>
            <ac:grpSpMk id="7" creationId="{0B3584BA-3910-46E5-B285-B1FF04971888}"/>
          </ac:grpSpMkLst>
        </pc:grpChg>
        <pc:grpChg chg="mod">
          <ac:chgData name="Ana Lima" userId="1f53dc22-665f-44dd-905e-4e919de4d259" providerId="ADAL" clId="{DCF07104-799F-4EB6-9965-95C01BE912F3}" dt="2018-07-01T16:32:18.635" v="1092" actId="1076"/>
          <ac:grpSpMkLst>
            <pc:docMk/>
            <pc:sldMk cId="3237380057" sldId="306"/>
            <ac:grpSpMk id="15" creationId="{3158E0DC-323D-419A-BABC-4A4521E43DF6}"/>
          </ac:grpSpMkLst>
        </pc:grpChg>
        <pc:grpChg chg="mod">
          <ac:chgData name="Ana Lima" userId="1f53dc22-665f-44dd-905e-4e919de4d259" providerId="ADAL" clId="{DCF07104-799F-4EB6-9965-95C01BE912F3}" dt="2018-07-01T16:38:10.871" v="1168" actId="1037"/>
          <ac:grpSpMkLst>
            <pc:docMk/>
            <pc:sldMk cId="3237380057" sldId="306"/>
            <ac:grpSpMk id="20" creationId="{6F8B85C3-C22F-4A53-AD32-C38FE68C2739}"/>
          </ac:grpSpMkLst>
        </pc:grpChg>
        <pc:grpChg chg="add">
          <ac:chgData name="Ana Lima" userId="1f53dc22-665f-44dd-905e-4e919de4d259" providerId="ADAL" clId="{DCF07104-799F-4EB6-9965-95C01BE912F3}" dt="2018-07-01T16:11:33.872" v="773"/>
          <ac:grpSpMkLst>
            <pc:docMk/>
            <pc:sldMk cId="3237380057" sldId="306"/>
            <ac:grpSpMk id="70" creationId="{6AB4A2A2-B49A-4103-93A5-0440F9F6EFA6}"/>
          </ac:grpSpMkLst>
        </pc:grpChg>
        <pc:grpChg chg="add del mod">
          <ac:chgData name="Ana Lima" userId="1f53dc22-665f-44dd-905e-4e919de4d259" providerId="ADAL" clId="{DCF07104-799F-4EB6-9965-95C01BE912F3}" dt="2018-07-01T16:43:06.628" v="1289" actId="478"/>
          <ac:grpSpMkLst>
            <pc:docMk/>
            <pc:sldMk cId="3237380057" sldId="306"/>
            <ac:grpSpMk id="94" creationId="{65C2109C-681A-48A6-A638-E3E1AF73D7CE}"/>
          </ac:grpSpMkLst>
        </pc:grpChg>
        <pc:grpChg chg="add del mod">
          <ac:chgData name="Ana Lima" userId="1f53dc22-665f-44dd-905e-4e919de4d259" providerId="ADAL" clId="{DCF07104-799F-4EB6-9965-95C01BE912F3}" dt="2018-07-01T16:27:59.069" v="1029" actId="478"/>
          <ac:grpSpMkLst>
            <pc:docMk/>
            <pc:sldMk cId="3237380057" sldId="306"/>
            <ac:grpSpMk id="97" creationId="{F93BEC9E-EFC8-487B-B0B3-DE4DDA3DFDDD}"/>
          </ac:grpSpMkLst>
        </pc:grpChg>
        <pc:grpChg chg="add del mod">
          <ac:chgData name="Ana Lima" userId="1f53dc22-665f-44dd-905e-4e919de4d259" providerId="ADAL" clId="{DCF07104-799F-4EB6-9965-95C01BE912F3}" dt="2018-07-01T16:43:06.628" v="1289" actId="478"/>
          <ac:grpSpMkLst>
            <pc:docMk/>
            <pc:sldMk cId="3237380057" sldId="306"/>
            <ac:grpSpMk id="101" creationId="{659C264F-8EC6-4E00-9FE7-2796B519EE54}"/>
          </ac:grpSpMkLst>
        </pc:grpChg>
        <pc:grpChg chg="add del mod">
          <ac:chgData name="Ana Lima" userId="1f53dc22-665f-44dd-905e-4e919de4d259" providerId="ADAL" clId="{DCF07104-799F-4EB6-9965-95C01BE912F3}" dt="2018-07-01T16:43:06.628" v="1289" actId="478"/>
          <ac:grpSpMkLst>
            <pc:docMk/>
            <pc:sldMk cId="3237380057" sldId="306"/>
            <ac:grpSpMk id="104" creationId="{6F89DFAB-6A94-40A7-9862-06613B7E8C6B}"/>
          </ac:grpSpMkLst>
        </pc:grpChg>
        <pc:grpChg chg="add mod">
          <ac:chgData name="Ana Lima" userId="1f53dc22-665f-44dd-905e-4e919de4d259" providerId="ADAL" clId="{DCF07104-799F-4EB6-9965-95C01BE912F3}" dt="2018-07-01T16:32:18.635" v="1092" actId="1076"/>
          <ac:grpSpMkLst>
            <pc:docMk/>
            <pc:sldMk cId="3237380057" sldId="306"/>
            <ac:grpSpMk id="111" creationId="{AABA95E8-34D7-4D16-9874-8357F7029297}"/>
          </ac:grpSpMkLst>
        </pc:grpChg>
        <pc:grpChg chg="add">
          <ac:chgData name="Ana Lima" userId="1f53dc22-665f-44dd-905e-4e919de4d259" providerId="ADAL" clId="{DCF07104-799F-4EB6-9965-95C01BE912F3}" dt="2018-07-01T16:30:13.855" v="1076"/>
          <ac:grpSpMkLst>
            <pc:docMk/>
            <pc:sldMk cId="3237380057" sldId="306"/>
            <ac:grpSpMk id="117" creationId="{05CEB2FA-FA32-455B-B96A-5906881EA437}"/>
          </ac:grpSpMkLst>
        </pc:grpChg>
        <pc:grpChg chg="add mod">
          <ac:chgData name="Ana Lima" userId="1f53dc22-665f-44dd-905e-4e919de4d259" providerId="ADAL" clId="{DCF07104-799F-4EB6-9965-95C01BE912F3}" dt="2018-07-01T16:37:51.604" v="1160" actId="1076"/>
          <ac:grpSpMkLst>
            <pc:docMk/>
            <pc:sldMk cId="3237380057" sldId="306"/>
            <ac:grpSpMk id="120" creationId="{9C38BBEC-DF93-4B2B-A28E-AED6C419B154}"/>
          </ac:grpSpMkLst>
        </pc:grpChg>
        <pc:grpChg chg="add mod">
          <ac:chgData name="Ana Lima" userId="1f53dc22-665f-44dd-905e-4e919de4d259" providerId="ADAL" clId="{DCF07104-799F-4EB6-9965-95C01BE912F3}" dt="2018-07-01T16:40:09.724" v="1198" actId="1036"/>
          <ac:grpSpMkLst>
            <pc:docMk/>
            <pc:sldMk cId="3237380057" sldId="306"/>
            <ac:grpSpMk id="123" creationId="{F46DE81C-5D3E-41D2-9AD2-10A357AF5AC6}"/>
          </ac:grpSpMkLst>
        </pc:grpChg>
        <pc:grpChg chg="add mod">
          <ac:chgData name="Ana Lima" userId="1f53dc22-665f-44dd-905e-4e919de4d259" providerId="ADAL" clId="{DCF07104-799F-4EB6-9965-95C01BE912F3}" dt="2018-07-01T16:38:27.017" v="1175" actId="1036"/>
          <ac:grpSpMkLst>
            <pc:docMk/>
            <pc:sldMk cId="3237380057" sldId="306"/>
            <ac:grpSpMk id="126" creationId="{32A31AA9-B70D-49F1-981F-5902B3EA0832}"/>
          </ac:grpSpMkLst>
        </pc:grpChg>
        <pc:grpChg chg="add mod">
          <ac:chgData name="Ana Lima" userId="1f53dc22-665f-44dd-905e-4e919de4d259" providerId="ADAL" clId="{DCF07104-799F-4EB6-9965-95C01BE912F3}" dt="2018-07-01T16:38:50.536" v="1179" actId="1076"/>
          <ac:grpSpMkLst>
            <pc:docMk/>
            <pc:sldMk cId="3237380057" sldId="306"/>
            <ac:grpSpMk id="130" creationId="{12311A7B-479E-4172-93C0-8DAFDB3B48E4}"/>
          </ac:grpSpMkLst>
        </pc:grpChg>
        <pc:grpChg chg="add mod">
          <ac:chgData name="Ana Lima" userId="1f53dc22-665f-44dd-905e-4e919de4d259" providerId="ADAL" clId="{DCF07104-799F-4EB6-9965-95C01BE912F3}" dt="2018-07-01T16:38:50.536" v="1179" actId="1076"/>
          <ac:grpSpMkLst>
            <pc:docMk/>
            <pc:sldMk cId="3237380057" sldId="306"/>
            <ac:grpSpMk id="133" creationId="{8DC501AC-3EDB-4AC0-BB3E-7A10D91121A8}"/>
          </ac:grpSpMkLst>
        </pc:grpChg>
        <pc:grpChg chg="add mod">
          <ac:chgData name="Ana Lima" userId="1f53dc22-665f-44dd-905e-4e919de4d259" providerId="ADAL" clId="{DCF07104-799F-4EB6-9965-95C01BE912F3}" dt="2018-07-01T16:57:08.080" v="1363" actId="1035"/>
          <ac:grpSpMkLst>
            <pc:docMk/>
            <pc:sldMk cId="3237380057" sldId="306"/>
            <ac:grpSpMk id="136" creationId="{18B44110-5A28-41E6-B940-F89B6165A385}"/>
          </ac:grpSpMkLst>
        </pc:grpChg>
        <pc:grpChg chg="del mod">
          <ac:chgData name="Ana Lima" userId="1f53dc22-665f-44dd-905e-4e919de4d259" providerId="ADAL" clId="{DCF07104-799F-4EB6-9965-95C01BE912F3}" dt="2018-07-01T16:19:28.907" v="862"/>
          <ac:grpSpMkLst>
            <pc:docMk/>
            <pc:sldMk cId="3237380057" sldId="306"/>
            <ac:grpSpMk id="139" creationId="{0BB651D6-4C25-4006-8B16-37F0215B2F7B}"/>
          </ac:grpSpMkLst>
        </pc:grpChg>
        <pc:grpChg chg="add del mod">
          <ac:chgData name="Ana Lima" userId="1f53dc22-665f-44dd-905e-4e919de4d259" providerId="ADAL" clId="{DCF07104-799F-4EB6-9965-95C01BE912F3}" dt="2018-07-01T16:38:36.684" v="1177" actId="478"/>
          <ac:grpSpMkLst>
            <pc:docMk/>
            <pc:sldMk cId="3237380057" sldId="306"/>
            <ac:grpSpMk id="142" creationId="{A0676C33-CE6D-452D-B1C2-B71FC9AD0365}"/>
          </ac:grpSpMkLst>
        </pc:grpChg>
        <pc:grpChg chg="add mod">
          <ac:chgData name="Ana Lima" userId="1f53dc22-665f-44dd-905e-4e919de4d259" providerId="ADAL" clId="{DCF07104-799F-4EB6-9965-95C01BE912F3}" dt="2018-07-01T16:57:08.080" v="1363" actId="1035"/>
          <ac:grpSpMkLst>
            <pc:docMk/>
            <pc:sldMk cId="3237380057" sldId="306"/>
            <ac:grpSpMk id="148" creationId="{0D6ADE3B-09F7-4A94-9AE3-E10D24FD51AD}"/>
          </ac:grpSpMkLst>
        </pc:grpChg>
        <pc:grpChg chg="del mod">
          <ac:chgData name="Ana Lima" userId="1f53dc22-665f-44dd-905e-4e919de4d259" providerId="ADAL" clId="{DCF07104-799F-4EB6-9965-95C01BE912F3}" dt="2018-07-01T16:37:58.582" v="1161" actId="478"/>
          <ac:grpSpMkLst>
            <pc:docMk/>
            <pc:sldMk cId="3237380057" sldId="306"/>
            <ac:grpSpMk id="151" creationId="{F0CBD716-EF41-472F-8629-AB3964BD6CE0}"/>
          </ac:grpSpMkLst>
        </pc:grpChg>
        <pc:grpChg chg="mod">
          <ac:chgData name="Ana Lima" userId="1f53dc22-665f-44dd-905e-4e919de4d259" providerId="ADAL" clId="{DCF07104-799F-4EB6-9965-95C01BE912F3}" dt="2018-07-01T16:39:51.523" v="1191" actId="1037"/>
          <ac:grpSpMkLst>
            <pc:docMk/>
            <pc:sldMk cId="3237380057" sldId="306"/>
            <ac:grpSpMk id="155" creationId="{03D577D8-6D47-40E6-8376-44016C4F8DE4}"/>
          </ac:grpSpMkLst>
        </pc:grpChg>
        <pc:grpChg chg="del mod">
          <ac:chgData name="Ana Lima" userId="1f53dc22-665f-44dd-905e-4e919de4d259" providerId="ADAL" clId="{DCF07104-799F-4EB6-9965-95C01BE912F3}" dt="2018-07-01T16:35:54.213" v="1135" actId="478"/>
          <ac:grpSpMkLst>
            <pc:docMk/>
            <pc:sldMk cId="3237380057" sldId="306"/>
            <ac:grpSpMk id="159" creationId="{A7C65BE4-9F99-4F7A-8C08-DE5AF182BF12}"/>
          </ac:grpSpMkLst>
        </pc:grpChg>
        <pc:grpChg chg="mod">
          <ac:chgData name="Ana Lima" userId="1f53dc22-665f-44dd-905e-4e919de4d259" providerId="ADAL" clId="{DCF07104-799F-4EB6-9965-95C01BE912F3}" dt="2018-07-01T16:35:00.782" v="1126" actId="1076"/>
          <ac:grpSpMkLst>
            <pc:docMk/>
            <pc:sldMk cId="3237380057" sldId="306"/>
            <ac:grpSpMk id="162" creationId="{D8A3DAD2-795E-4496-88EB-C5DFB3B580C9}"/>
          </ac:grpSpMkLst>
        </pc:grpChg>
        <pc:grpChg chg="del mod">
          <ac:chgData name="Ana Lima" userId="1f53dc22-665f-44dd-905e-4e919de4d259" providerId="ADAL" clId="{DCF07104-799F-4EB6-9965-95C01BE912F3}" dt="2018-07-01T16:35:32.829" v="1132" actId="478"/>
          <ac:grpSpMkLst>
            <pc:docMk/>
            <pc:sldMk cId="3237380057" sldId="306"/>
            <ac:grpSpMk id="165" creationId="{B5D85216-680B-4F87-BD8D-BA2320B3E461}"/>
          </ac:grpSpMkLst>
        </pc:grpChg>
        <pc:grpChg chg="add mod">
          <ac:chgData name="Ana Lima" userId="1f53dc22-665f-44dd-905e-4e919de4d259" providerId="ADAL" clId="{DCF07104-799F-4EB6-9965-95C01BE912F3}" dt="2018-07-01T16:57:08.080" v="1363" actId="1035"/>
          <ac:grpSpMkLst>
            <pc:docMk/>
            <pc:sldMk cId="3237380057" sldId="306"/>
            <ac:grpSpMk id="169" creationId="{83813907-F74A-4BD2-9C7C-C454644AFFEB}"/>
          </ac:grpSpMkLst>
        </pc:grpChg>
        <pc:grpChg chg="del mod">
          <ac:chgData name="Ana Lima" userId="1f53dc22-665f-44dd-905e-4e919de4d259" providerId="ADAL" clId="{DCF07104-799F-4EB6-9965-95C01BE912F3}" dt="2018-07-01T16:38:32.740" v="1176" actId="478"/>
          <ac:grpSpMkLst>
            <pc:docMk/>
            <pc:sldMk cId="3237380057" sldId="306"/>
            <ac:grpSpMk id="179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6:37:46.478" v="1159" actId="1076"/>
          <ac:grpSpMkLst>
            <pc:docMk/>
            <pc:sldMk cId="3237380057" sldId="306"/>
            <ac:grpSpMk id="182" creationId="{00000000-0000-0000-0000-000000000000}"/>
          </ac:grpSpMkLst>
        </pc:grpChg>
        <pc:grpChg chg="mod">
          <ac:chgData name="Ana Lima" userId="1f53dc22-665f-44dd-905e-4e919de4d259" providerId="ADAL" clId="{DCF07104-799F-4EB6-9965-95C01BE912F3}" dt="2018-07-01T16:39:14.356" v="1183" actId="1076"/>
          <ac:grpSpMkLst>
            <pc:docMk/>
            <pc:sldMk cId="3237380057" sldId="306"/>
            <ac:grpSpMk id="185" creationId="{00000000-0000-0000-0000-000000000000}"/>
          </ac:grpSpMkLst>
        </pc:grpChg>
        <pc:grpChg chg="add del mod">
          <ac:chgData name="Ana Lima" userId="1f53dc22-665f-44dd-905e-4e919de4d259" providerId="ADAL" clId="{DCF07104-799F-4EB6-9965-95C01BE912F3}" dt="2018-07-01T16:43:56.422" v="1299"/>
          <ac:grpSpMkLst>
            <pc:docMk/>
            <pc:sldMk cId="3237380057" sldId="306"/>
            <ac:grpSpMk id="190" creationId="{51D94E67-80AE-4B10-894B-73356308B74F}"/>
          </ac:grpSpMkLst>
        </pc:grpChg>
        <pc:graphicFrameChg chg="mod">
          <ac:chgData name="Ana Lima" userId="1f53dc22-665f-44dd-905e-4e919de4d259" providerId="ADAL" clId="{DCF07104-799F-4EB6-9965-95C01BE912F3}" dt="2018-07-01T16:32:18.635" v="1092" actId="1076"/>
          <ac:graphicFrameMkLst>
            <pc:docMk/>
            <pc:sldMk cId="3237380057" sldId="306"/>
            <ac:graphicFrameMk id="51" creationId="{00000000-0000-0000-0000-000000000000}"/>
          </ac:graphicFrameMkLst>
        </pc:graphicFrameChg>
        <pc:graphicFrameChg chg="add mod">
          <ac:chgData name="Ana Lima" userId="1f53dc22-665f-44dd-905e-4e919de4d259" providerId="ADAL" clId="{DCF07104-799F-4EB6-9965-95C01BE912F3}" dt="2018-07-01T16:57:08.080" v="1363" actId="1035"/>
          <ac:graphicFrameMkLst>
            <pc:docMk/>
            <pc:sldMk cId="3237380057" sldId="306"/>
            <ac:graphicFrameMk id="79" creationId="{1885BFC9-6932-4617-8C12-729DB0DE1A87}"/>
          </ac:graphicFrameMkLst>
        </pc:graphicFrameChg>
        <pc:graphicFrameChg chg="add mod">
          <ac:chgData name="Ana Lima" userId="1f53dc22-665f-44dd-905e-4e919de4d259" providerId="ADAL" clId="{DCF07104-799F-4EB6-9965-95C01BE912F3}" dt="2018-07-01T16:57:08.080" v="1363" actId="1035"/>
          <ac:graphicFrameMkLst>
            <pc:docMk/>
            <pc:sldMk cId="3237380057" sldId="306"/>
            <ac:graphicFrameMk id="84" creationId="{736909E1-D3E3-4B35-AC4E-2A78B399D2E3}"/>
          </ac:graphicFrameMkLst>
        </pc:graphicFrameChg>
        <pc:graphicFrameChg chg="add mod">
          <ac:chgData name="Ana Lima" userId="1f53dc22-665f-44dd-905e-4e919de4d259" providerId="ADAL" clId="{DCF07104-799F-4EB6-9965-95C01BE912F3}" dt="2018-07-01T16:57:08.080" v="1363" actId="1035"/>
          <ac:graphicFrameMkLst>
            <pc:docMk/>
            <pc:sldMk cId="3237380057" sldId="306"/>
            <ac:graphicFrameMk id="86" creationId="{08A735F5-E51F-446D-BF72-CA311197DFD3}"/>
          </ac:graphicFrameMkLst>
        </pc:graphicFrameChg>
        <pc:graphicFrameChg chg="add mod">
          <ac:chgData name="Ana Lima" userId="1f53dc22-665f-44dd-905e-4e919de4d259" providerId="ADAL" clId="{DCF07104-799F-4EB6-9965-95C01BE912F3}" dt="2018-07-01T16:57:08.080" v="1363" actId="1035"/>
          <ac:graphicFrameMkLst>
            <pc:docMk/>
            <pc:sldMk cId="3237380057" sldId="306"/>
            <ac:graphicFrameMk id="87" creationId="{75CE6B95-CC9B-4AF7-B29F-0C9731F8062E}"/>
          </ac:graphicFrameMkLst>
        </pc:graphicFrameChg>
        <pc:graphicFrameChg chg="add mod">
          <ac:chgData name="Ana Lima" userId="1f53dc22-665f-44dd-905e-4e919de4d259" providerId="ADAL" clId="{DCF07104-799F-4EB6-9965-95C01BE912F3}" dt="2018-07-01T16:57:08.080" v="1363" actId="1035"/>
          <ac:graphicFrameMkLst>
            <pc:docMk/>
            <pc:sldMk cId="3237380057" sldId="306"/>
            <ac:graphicFrameMk id="89" creationId="{3160790F-F4E4-4A0F-AC8B-6BB119662541}"/>
          </ac:graphicFrameMkLst>
        </pc:graphicFrameChg>
        <pc:graphicFrameChg chg="add mod">
          <ac:chgData name="Ana Lima" userId="1f53dc22-665f-44dd-905e-4e919de4d259" providerId="ADAL" clId="{DCF07104-799F-4EB6-9965-95C01BE912F3}" dt="2018-07-01T16:57:08.080" v="1363" actId="1035"/>
          <ac:graphicFrameMkLst>
            <pc:docMk/>
            <pc:sldMk cId="3237380057" sldId="306"/>
            <ac:graphicFrameMk id="90" creationId="{5BB068CF-E122-49A3-B75C-77005EB9C932}"/>
          </ac:graphicFrameMkLst>
        </pc:graphicFrameChg>
        <pc:graphicFrameChg chg="add mod">
          <ac:chgData name="Ana Lima" userId="1f53dc22-665f-44dd-905e-4e919de4d259" providerId="ADAL" clId="{DCF07104-799F-4EB6-9965-95C01BE912F3}" dt="2018-07-01T16:57:08.080" v="1363" actId="1035"/>
          <ac:graphicFrameMkLst>
            <pc:docMk/>
            <pc:sldMk cId="3237380057" sldId="306"/>
            <ac:graphicFrameMk id="91" creationId="{BC885F28-0A7D-4F5E-88ED-30F06FEBDA96}"/>
          </ac:graphicFrameMkLst>
        </pc:graphicFrameChg>
        <pc:graphicFrameChg chg="add mod">
          <ac:chgData name="Ana Lima" userId="1f53dc22-665f-44dd-905e-4e919de4d259" providerId="ADAL" clId="{DCF07104-799F-4EB6-9965-95C01BE912F3}" dt="2018-07-01T16:57:08.080" v="1363" actId="1035"/>
          <ac:graphicFrameMkLst>
            <pc:docMk/>
            <pc:sldMk cId="3237380057" sldId="306"/>
            <ac:graphicFrameMk id="92" creationId="{98E1EFB3-1651-4C5D-ACBC-01DDEFE906A2}"/>
          </ac:graphicFrameMkLst>
        </pc:graphicFrameChg>
        <pc:graphicFrameChg chg="add mod">
          <ac:chgData name="Ana Lima" userId="1f53dc22-665f-44dd-905e-4e919de4d259" providerId="ADAL" clId="{DCF07104-799F-4EB6-9965-95C01BE912F3}" dt="2018-07-01T16:57:08.080" v="1363" actId="1035"/>
          <ac:graphicFrameMkLst>
            <pc:docMk/>
            <pc:sldMk cId="3237380057" sldId="306"/>
            <ac:graphicFrameMk id="93" creationId="{3D46CECC-19E1-468C-93CB-A6C1CBC97A7D}"/>
          </ac:graphicFrameMkLst>
        </pc:graphicFrameChg>
        <pc:graphicFrameChg chg="mod">
          <ac:chgData name="Ana Lima" userId="1f53dc22-665f-44dd-905e-4e919de4d259" providerId="ADAL" clId="{DCF07104-799F-4EB6-9965-95C01BE912F3}" dt="2018-07-01T16:32:44.260" v="1096" actId="1076"/>
          <ac:graphicFrameMkLst>
            <pc:docMk/>
            <pc:sldMk cId="3237380057" sldId="306"/>
            <ac:graphicFrameMk id="170" creationId="{00000000-0000-0000-0000-000000000000}"/>
          </ac:graphicFrameMkLst>
        </pc:graphicFrameChg>
        <pc:picChg chg="del">
          <ac:chgData name="Ana Lima" userId="1f53dc22-665f-44dd-905e-4e919de4d259" providerId="ADAL" clId="{DCF07104-799F-4EB6-9965-95C01BE912F3}" dt="2018-07-01T16:11:24.438" v="772"/>
          <ac:picMkLst>
            <pc:docMk/>
            <pc:sldMk cId="3237380057" sldId="306"/>
            <ac:picMk id="4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6:11:24.438" v="772"/>
          <ac:picMkLst>
            <pc:docMk/>
            <pc:sldMk cId="3237380057" sldId="306"/>
            <ac:picMk id="6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6:20:38.737" v="882" actId="1038"/>
          <ac:picMkLst>
            <pc:docMk/>
            <pc:sldMk cId="3237380057" sldId="306"/>
            <ac:picMk id="12" creationId="{2B05383A-0A77-4CAE-B438-4E6B74D6253C}"/>
          </ac:picMkLst>
        </pc:picChg>
        <pc:picChg chg="mod">
          <ac:chgData name="Ana Lima" userId="1f53dc22-665f-44dd-905e-4e919de4d259" providerId="ADAL" clId="{DCF07104-799F-4EB6-9965-95C01BE912F3}" dt="2018-07-01T16:55:52.010" v="1351" actId="1076"/>
          <ac:picMkLst>
            <pc:docMk/>
            <pc:sldMk cId="3237380057" sldId="306"/>
            <ac:picMk id="55" creationId="{B0B7CD2F-49D8-45A1-BF2C-E3585EF0E087}"/>
          </ac:picMkLst>
        </pc:picChg>
        <pc:picChg chg="mod">
          <ac:chgData name="Ana Lima" userId="1f53dc22-665f-44dd-905e-4e919de4d259" providerId="ADAL" clId="{DCF07104-799F-4EB6-9965-95C01BE912F3}" dt="2018-07-01T16:56:58.197" v="1360" actId="1076"/>
          <ac:picMkLst>
            <pc:docMk/>
            <pc:sldMk cId="3237380057" sldId="306"/>
            <ac:picMk id="63" creationId="{B0B7CD2F-49D8-45A1-BF2C-E3585EF0E087}"/>
          </ac:picMkLst>
        </pc:picChg>
        <pc:picChg chg="mod">
          <ac:chgData name="Ana Lima" userId="1f53dc22-665f-44dd-905e-4e919de4d259" providerId="ADAL" clId="{DCF07104-799F-4EB6-9965-95C01BE912F3}" dt="2018-07-01T16:56:38.025" v="1356" actId="1076"/>
          <ac:picMkLst>
            <pc:docMk/>
            <pc:sldMk cId="3237380057" sldId="306"/>
            <ac:picMk id="68" creationId="{D868D791-552E-4639-A649-D687CD572328}"/>
          </ac:picMkLst>
        </pc:picChg>
        <pc:picChg chg="mod">
          <ac:chgData name="Ana Lima" userId="1f53dc22-665f-44dd-905e-4e919de4d259" providerId="ADAL" clId="{DCF07104-799F-4EB6-9965-95C01BE912F3}" dt="2018-07-01T16:25:58.753" v="1012" actId="208"/>
          <ac:picMkLst>
            <pc:docMk/>
            <pc:sldMk cId="3237380057" sldId="306"/>
            <ac:picMk id="95" creationId="{9AE849EA-2F8B-46EE-ADDE-574A1CDF5A4E}"/>
          </ac:picMkLst>
        </pc:picChg>
        <pc:picChg chg="mod">
          <ac:chgData name="Ana Lima" userId="1f53dc22-665f-44dd-905e-4e919de4d259" providerId="ADAL" clId="{DCF07104-799F-4EB6-9965-95C01BE912F3}" dt="2018-07-01T16:25:58.753" v="1012" actId="208"/>
          <ac:picMkLst>
            <pc:docMk/>
            <pc:sldMk cId="3237380057" sldId="306"/>
            <ac:picMk id="96" creationId="{0C8CF86E-50EE-458F-9ED5-53630BDFE46D}"/>
          </ac:picMkLst>
        </pc:picChg>
        <pc:picChg chg="mod">
          <ac:chgData name="Ana Lima" userId="1f53dc22-665f-44dd-905e-4e919de4d259" providerId="ADAL" clId="{DCF07104-799F-4EB6-9965-95C01BE912F3}" dt="2018-07-01T16:25:58.753" v="1012" actId="208"/>
          <ac:picMkLst>
            <pc:docMk/>
            <pc:sldMk cId="3237380057" sldId="306"/>
            <ac:picMk id="98" creationId="{7E0A4CCB-D2B6-49F3-B78A-4ADFC243AD13}"/>
          </ac:picMkLst>
        </pc:picChg>
        <pc:picChg chg="mod">
          <ac:chgData name="Ana Lima" userId="1f53dc22-665f-44dd-905e-4e919de4d259" providerId="ADAL" clId="{DCF07104-799F-4EB6-9965-95C01BE912F3}" dt="2018-07-01T16:25:58.753" v="1012" actId="208"/>
          <ac:picMkLst>
            <pc:docMk/>
            <pc:sldMk cId="3237380057" sldId="306"/>
            <ac:picMk id="99" creationId="{16B9E48D-6942-4AC6-AD0D-E115C4A44A15}"/>
          </ac:picMkLst>
        </pc:picChg>
        <pc:picChg chg="mod">
          <ac:chgData name="Ana Lima" userId="1f53dc22-665f-44dd-905e-4e919de4d259" providerId="ADAL" clId="{DCF07104-799F-4EB6-9965-95C01BE912F3}" dt="2018-07-01T16:25:58.753" v="1012" actId="208"/>
          <ac:picMkLst>
            <pc:docMk/>
            <pc:sldMk cId="3237380057" sldId="306"/>
            <ac:picMk id="100" creationId="{42342BC6-1A11-4FF9-9AED-390E8CAD7D84}"/>
          </ac:picMkLst>
        </pc:picChg>
        <pc:picChg chg="mod">
          <ac:chgData name="Ana Lima" userId="1f53dc22-665f-44dd-905e-4e919de4d259" providerId="ADAL" clId="{DCF07104-799F-4EB6-9965-95C01BE912F3}" dt="2018-07-01T16:25:58.753" v="1012" actId="208"/>
          <ac:picMkLst>
            <pc:docMk/>
            <pc:sldMk cId="3237380057" sldId="306"/>
            <ac:picMk id="102" creationId="{A3BBB09F-3E55-4804-8CE1-58D8C103E6EC}"/>
          </ac:picMkLst>
        </pc:picChg>
        <pc:picChg chg="mod">
          <ac:chgData name="Ana Lima" userId="1f53dc22-665f-44dd-905e-4e919de4d259" providerId="ADAL" clId="{DCF07104-799F-4EB6-9965-95C01BE912F3}" dt="2018-07-01T16:25:58.753" v="1012" actId="208"/>
          <ac:picMkLst>
            <pc:docMk/>
            <pc:sldMk cId="3237380057" sldId="306"/>
            <ac:picMk id="103" creationId="{1A97E085-831A-44F7-9E65-8C6351A75FE7}"/>
          </ac:picMkLst>
        </pc:picChg>
        <pc:picChg chg="mod">
          <ac:chgData name="Ana Lima" userId="1f53dc22-665f-44dd-905e-4e919de4d259" providerId="ADAL" clId="{DCF07104-799F-4EB6-9965-95C01BE912F3}" dt="2018-07-01T16:25:58.753" v="1012" actId="208"/>
          <ac:picMkLst>
            <pc:docMk/>
            <pc:sldMk cId="3237380057" sldId="306"/>
            <ac:picMk id="105" creationId="{D1B553A1-BFB2-4970-9AE7-96EF01E64364}"/>
          </ac:picMkLst>
        </pc:picChg>
        <pc:picChg chg="mod">
          <ac:chgData name="Ana Lima" userId="1f53dc22-665f-44dd-905e-4e919de4d259" providerId="ADAL" clId="{DCF07104-799F-4EB6-9965-95C01BE912F3}" dt="2018-07-01T16:25:58.753" v="1012" actId="208"/>
          <ac:picMkLst>
            <pc:docMk/>
            <pc:sldMk cId="3237380057" sldId="306"/>
            <ac:picMk id="106" creationId="{1DA166AD-8508-4B5A-BC5F-FA6843B997F3}"/>
          </ac:picMkLst>
        </pc:picChg>
        <pc:picChg chg="add del mod">
          <ac:chgData name="Ana Lima" userId="1f53dc22-665f-44dd-905e-4e919de4d259" providerId="ADAL" clId="{DCF07104-799F-4EB6-9965-95C01BE912F3}" dt="2018-07-01T16:26:46.301" v="1016" actId="478"/>
          <ac:picMkLst>
            <pc:docMk/>
            <pc:sldMk cId="3237380057" sldId="306"/>
            <ac:picMk id="107" creationId="{C4041260-57EF-4578-9175-1010D32472DE}"/>
          </ac:picMkLst>
        </pc:picChg>
        <pc:picChg chg="add del mod">
          <ac:chgData name="Ana Lima" userId="1f53dc22-665f-44dd-905e-4e919de4d259" providerId="ADAL" clId="{DCF07104-799F-4EB6-9965-95C01BE912F3}" dt="2018-07-01T16:26:46.301" v="1016" actId="478"/>
          <ac:picMkLst>
            <pc:docMk/>
            <pc:sldMk cId="3237380057" sldId="306"/>
            <ac:picMk id="108" creationId="{F5CF0EDC-964C-422A-A21C-4C5EEEA3060C}"/>
          </ac:picMkLst>
        </pc:picChg>
        <pc:picChg chg="add del mod">
          <ac:chgData name="Ana Lima" userId="1f53dc22-665f-44dd-905e-4e919de4d259" providerId="ADAL" clId="{DCF07104-799F-4EB6-9965-95C01BE912F3}" dt="2018-07-01T16:26:46.301" v="1016" actId="478"/>
          <ac:picMkLst>
            <pc:docMk/>
            <pc:sldMk cId="3237380057" sldId="306"/>
            <ac:picMk id="109" creationId="{D1484BDF-E3F6-4B52-B09D-964B217D514F}"/>
          </ac:picMkLst>
        </pc:picChg>
        <pc:picChg chg="add del mod">
          <ac:chgData name="Ana Lima" userId="1f53dc22-665f-44dd-905e-4e919de4d259" providerId="ADAL" clId="{DCF07104-799F-4EB6-9965-95C01BE912F3}" dt="2018-07-01T16:43:06.628" v="1289" actId="478"/>
          <ac:picMkLst>
            <pc:docMk/>
            <pc:sldMk cId="3237380057" sldId="306"/>
            <ac:picMk id="110" creationId="{8AC34671-0998-4C30-B0BF-FECC1B88D564}"/>
          </ac:picMkLst>
        </pc:picChg>
        <pc:picChg chg="mod">
          <ac:chgData name="Ana Lima" userId="1f53dc22-665f-44dd-905e-4e919de4d259" providerId="ADAL" clId="{DCF07104-799F-4EB6-9965-95C01BE912F3}" dt="2018-07-01T16:20:09.235" v="868" actId="1076"/>
          <ac:picMkLst>
            <pc:docMk/>
            <pc:sldMk cId="3237380057" sldId="306"/>
            <ac:picMk id="112" creationId="{E63BF83A-796D-41DB-A8EF-CC115A853F5D}"/>
          </ac:picMkLst>
        </pc:picChg>
        <pc:picChg chg="add mod">
          <ac:chgData name="Ana Lima" userId="1f53dc22-665f-44dd-905e-4e919de4d259" providerId="ADAL" clId="{DCF07104-799F-4EB6-9965-95C01BE912F3}" dt="2018-07-01T16:27:57.039" v="1028" actId="164"/>
          <ac:picMkLst>
            <pc:docMk/>
            <pc:sldMk cId="3237380057" sldId="306"/>
            <ac:picMk id="114" creationId="{6FBCB769-F7A2-4069-BA3F-B77702DBA1BD}"/>
          </ac:picMkLst>
        </pc:picChg>
        <pc:picChg chg="add mod">
          <ac:chgData name="Ana Lima" userId="1f53dc22-665f-44dd-905e-4e919de4d259" providerId="ADAL" clId="{DCF07104-799F-4EB6-9965-95C01BE912F3}" dt="2018-07-01T16:29:02.930" v="1067" actId="1076"/>
          <ac:picMkLst>
            <pc:docMk/>
            <pc:sldMk cId="3237380057" sldId="306"/>
            <ac:picMk id="115" creationId="{1C985A71-1529-44A6-80F0-9F56B6E8A7BD}"/>
          </ac:picMkLst>
        </pc:picChg>
        <pc:picChg chg="add mod">
          <ac:chgData name="Ana Lima" userId="1f53dc22-665f-44dd-905e-4e919de4d259" providerId="ADAL" clId="{DCF07104-799F-4EB6-9965-95C01BE912F3}" dt="2018-07-01T16:29:07.747" v="1068" actId="1076"/>
          <ac:picMkLst>
            <pc:docMk/>
            <pc:sldMk cId="3237380057" sldId="306"/>
            <ac:picMk id="116" creationId="{419F3274-EC1A-412F-8785-83F4A0552F5F}"/>
          </ac:picMkLst>
        </pc:picChg>
        <pc:picChg chg="mod">
          <ac:chgData name="Ana Lima" userId="1f53dc22-665f-44dd-905e-4e919de4d259" providerId="ADAL" clId="{DCF07104-799F-4EB6-9965-95C01BE912F3}" dt="2018-07-01T16:21:31.674" v="890" actId="14100"/>
          <ac:picMkLst>
            <pc:docMk/>
            <pc:sldMk cId="3237380057" sldId="306"/>
            <ac:picMk id="143" creationId="{31602803-A4FD-4446-A4DE-F7071375D2AE}"/>
          </ac:picMkLst>
        </pc:picChg>
        <pc:picChg chg="del">
          <ac:chgData name="Ana Lima" userId="1f53dc22-665f-44dd-905e-4e919de4d259" providerId="ADAL" clId="{DCF07104-799F-4EB6-9965-95C01BE912F3}" dt="2018-07-01T16:43:30.940" v="1292"/>
          <ac:picMkLst>
            <pc:docMk/>
            <pc:sldMk cId="3237380057" sldId="306"/>
            <ac:picMk id="145" creationId="{ED058391-187D-47C2-A09E-62B89FF4F414}"/>
          </ac:picMkLst>
        </pc:picChg>
        <pc:picChg chg="mod">
          <ac:chgData name="Ana Lima" userId="1f53dc22-665f-44dd-905e-4e919de4d259" providerId="ADAL" clId="{DCF07104-799F-4EB6-9965-95C01BE912F3}" dt="2018-07-01T16:22:11.822" v="916" actId="14100"/>
          <ac:picMkLst>
            <pc:docMk/>
            <pc:sldMk cId="3237380057" sldId="306"/>
            <ac:picMk id="146" creationId="{90FFAB4F-9E3E-4FAA-9E1A-49F0AC4B0912}"/>
          </ac:picMkLst>
        </pc:picChg>
        <pc:picChg chg="mod">
          <ac:chgData name="Ana Lima" userId="1f53dc22-665f-44dd-905e-4e919de4d259" providerId="ADAL" clId="{DCF07104-799F-4EB6-9965-95C01BE912F3}" dt="2018-07-01T16:22:18.253" v="921" actId="14100"/>
          <ac:picMkLst>
            <pc:docMk/>
            <pc:sldMk cId="3237380057" sldId="306"/>
            <ac:picMk id="149" creationId="{65098805-7B1E-43DA-B64F-4E29C0DFFFC3}"/>
          </ac:picMkLst>
        </pc:picChg>
        <pc:picChg chg="mod">
          <ac:chgData name="Ana Lima" userId="1f53dc22-665f-44dd-905e-4e919de4d259" providerId="ADAL" clId="{DCF07104-799F-4EB6-9965-95C01BE912F3}" dt="2018-07-01T16:22:26.438" v="926" actId="14100"/>
          <ac:picMkLst>
            <pc:docMk/>
            <pc:sldMk cId="3237380057" sldId="306"/>
            <ac:picMk id="152" creationId="{71711009-7E06-4241-84C7-5581A1EE2603}"/>
          </ac:picMkLst>
        </pc:picChg>
        <pc:picChg chg="mod">
          <ac:chgData name="Ana Lima" userId="1f53dc22-665f-44dd-905e-4e919de4d259" providerId="ADAL" clId="{DCF07104-799F-4EB6-9965-95C01BE912F3}" dt="2018-07-01T16:22:34.368" v="931" actId="14100"/>
          <ac:picMkLst>
            <pc:docMk/>
            <pc:sldMk cId="3237380057" sldId="306"/>
            <ac:picMk id="154" creationId="{E0DEEBA6-C654-4158-94AB-E8BC2DAECC12}"/>
          </ac:picMkLst>
        </pc:picChg>
        <pc:picChg chg="mod">
          <ac:chgData name="Ana Lima" userId="1f53dc22-665f-44dd-905e-4e919de4d259" providerId="ADAL" clId="{DCF07104-799F-4EB6-9965-95C01BE912F3}" dt="2018-07-01T16:22:39.881" v="936" actId="14100"/>
          <ac:picMkLst>
            <pc:docMk/>
            <pc:sldMk cId="3237380057" sldId="306"/>
            <ac:picMk id="156" creationId="{7DDDE406-443A-480F-BB60-80D4EA7C6E13}"/>
          </ac:picMkLst>
        </pc:picChg>
        <pc:picChg chg="mod">
          <ac:chgData name="Ana Lima" userId="1f53dc22-665f-44dd-905e-4e919de4d259" providerId="ADAL" clId="{DCF07104-799F-4EB6-9965-95C01BE912F3}" dt="2018-07-01T16:22:48.929" v="943" actId="14100"/>
          <ac:picMkLst>
            <pc:docMk/>
            <pc:sldMk cId="3237380057" sldId="306"/>
            <ac:picMk id="158" creationId="{C9C69324-6D60-4815-B506-2C22C20DBD82}"/>
          </ac:picMkLst>
        </pc:picChg>
        <pc:picChg chg="mod">
          <ac:chgData name="Ana Lima" userId="1f53dc22-665f-44dd-905e-4e919de4d259" providerId="ADAL" clId="{DCF07104-799F-4EB6-9965-95C01BE912F3}" dt="2018-07-01T16:21:56.257" v="905" actId="14100"/>
          <ac:picMkLst>
            <pc:docMk/>
            <pc:sldMk cId="3237380057" sldId="306"/>
            <ac:picMk id="160" creationId="{084342AB-678F-40DC-810C-5E423B51AC20}"/>
          </ac:picMkLst>
        </pc:picChg>
        <pc:picChg chg="mod">
          <ac:chgData name="Ana Lima" userId="1f53dc22-665f-44dd-905e-4e919de4d259" providerId="ADAL" clId="{DCF07104-799F-4EB6-9965-95C01BE912F3}" dt="2018-07-01T16:35:17.762" v="1129" actId="1076"/>
          <ac:picMkLst>
            <pc:docMk/>
            <pc:sldMk cId="3237380057" sldId="306"/>
            <ac:picMk id="163" creationId="{C7910E1E-377D-494C-BA5D-2C3BCF3DCB8E}"/>
          </ac:picMkLst>
        </pc:picChg>
        <pc:picChg chg="mod">
          <ac:chgData name="Ana Lima" userId="1f53dc22-665f-44dd-905e-4e919de4d259" providerId="ADAL" clId="{DCF07104-799F-4EB6-9965-95C01BE912F3}" dt="2018-07-01T16:21:48.023" v="900" actId="14100"/>
          <ac:picMkLst>
            <pc:docMk/>
            <pc:sldMk cId="3237380057" sldId="306"/>
            <ac:picMk id="166" creationId="{E84F50B8-A42C-41C7-AF5F-E2C774A7E862}"/>
          </ac:picMkLst>
        </pc:picChg>
        <pc:picChg chg="mod">
          <ac:chgData name="Ana Lima" userId="1f53dc22-665f-44dd-905e-4e919de4d259" providerId="ADAL" clId="{DCF07104-799F-4EB6-9965-95C01BE912F3}" dt="2018-07-01T16:57:08.080" v="1363" actId="1035"/>
          <ac:picMkLst>
            <pc:docMk/>
            <pc:sldMk cId="3237380057" sldId="306"/>
            <ac:picMk id="191" creationId="{566F013C-D103-41E4-AFD9-D2D277A6299D}"/>
          </ac:picMkLst>
        </pc:picChg>
        <pc:picChg chg="del">
          <ac:chgData name="Ana Lima" userId="1f53dc22-665f-44dd-905e-4e919de4d259" providerId="ADAL" clId="{DCF07104-799F-4EB6-9965-95C01BE912F3}" dt="2018-07-01T16:43:56.422" v="1299"/>
          <ac:picMkLst>
            <pc:docMk/>
            <pc:sldMk cId="3237380057" sldId="306"/>
            <ac:picMk id="192" creationId="{11121D26-087C-4181-ACD9-C8C61A02BF54}"/>
          </ac:picMkLst>
        </pc:picChg>
        <pc:picChg chg="add mod">
          <ac:chgData name="Ana Lima" userId="1f53dc22-665f-44dd-905e-4e919de4d259" providerId="ADAL" clId="{DCF07104-799F-4EB6-9965-95C01BE912F3}" dt="2018-07-01T16:57:08.080" v="1363" actId="1035"/>
          <ac:picMkLst>
            <pc:docMk/>
            <pc:sldMk cId="3237380057" sldId="306"/>
            <ac:picMk id="193" creationId="{BF55224D-6AC1-4978-9273-817F1B8D08F5}"/>
          </ac:picMkLst>
        </pc:picChg>
        <pc:picChg chg="add mod">
          <ac:chgData name="Ana Lima" userId="1f53dc22-665f-44dd-905e-4e919de4d259" providerId="ADAL" clId="{DCF07104-799F-4EB6-9965-95C01BE912F3}" dt="2018-07-01T16:57:08.080" v="1363" actId="1035"/>
          <ac:picMkLst>
            <pc:docMk/>
            <pc:sldMk cId="3237380057" sldId="306"/>
            <ac:picMk id="194" creationId="{1CB0A686-0827-41CB-9C46-4108E9A69E00}"/>
          </ac:picMkLst>
        </pc:picChg>
        <pc:picChg chg="add mod">
          <ac:chgData name="Ana Lima" userId="1f53dc22-665f-44dd-905e-4e919de4d259" providerId="ADAL" clId="{DCF07104-799F-4EB6-9965-95C01BE912F3}" dt="2018-07-01T16:57:08.080" v="1363" actId="1035"/>
          <ac:picMkLst>
            <pc:docMk/>
            <pc:sldMk cId="3237380057" sldId="306"/>
            <ac:picMk id="195" creationId="{E302E06F-CEA2-4964-B8CB-2D0EAEE3D916}"/>
          </ac:picMkLst>
        </pc:picChg>
        <pc:cxnChg chg="mod">
          <ac:chgData name="Ana Lima" userId="1f53dc22-665f-44dd-905e-4e919de4d259" providerId="ADAL" clId="{DCF07104-799F-4EB6-9965-95C01BE912F3}" dt="2018-07-01T16:32:18.635" v="1092" actId="1076"/>
          <ac:cxnSpMkLst>
            <pc:docMk/>
            <pc:sldMk cId="3237380057" sldId="306"/>
            <ac:cxnSpMk id="72" creationId="{00000000-0000-0000-0000-000000000000}"/>
          </ac:cxnSpMkLst>
        </pc:cxnChg>
        <pc:cxnChg chg="add mod">
          <ac:chgData name="Ana Lima" userId="1f53dc22-665f-44dd-905e-4e919de4d259" providerId="ADAL" clId="{DCF07104-799F-4EB6-9965-95C01BE912F3}" dt="2018-07-01T16:57:08.080" v="1363" actId="1035"/>
          <ac:cxnSpMkLst>
            <pc:docMk/>
            <pc:sldMk cId="3237380057" sldId="306"/>
            <ac:cxnSpMk id="83" creationId="{D2BC1F58-E655-4F07-8A10-F1B11A929839}"/>
          </ac:cxnSpMkLst>
        </pc:cxnChg>
        <pc:cxnChg chg="mod">
          <ac:chgData name="Ana Lima" userId="1f53dc22-665f-44dd-905e-4e919de4d259" providerId="ADAL" clId="{DCF07104-799F-4EB6-9965-95C01BE912F3}" dt="2018-07-01T16:32:44.260" v="1096" actId="1076"/>
          <ac:cxnSpMkLst>
            <pc:docMk/>
            <pc:sldMk cId="3237380057" sldId="306"/>
            <ac:cxnSpMk id="175" creationId="{00000000-0000-0000-0000-000000000000}"/>
          </ac:cxnSpMkLst>
        </pc:cxnChg>
      </pc:sldChg>
      <pc:sldChg chg="addSp delSp modSp">
        <pc:chgData name="Ana Lima" userId="1f53dc22-665f-44dd-905e-4e919de4d259" providerId="ADAL" clId="{DCF07104-799F-4EB6-9965-95C01BE912F3}" dt="2018-07-01T17:16:27.160" v="1708" actId="1036"/>
        <pc:sldMkLst>
          <pc:docMk/>
          <pc:sldMk cId="1365719526" sldId="309"/>
        </pc:sldMkLst>
        <pc:spChg chg="del">
          <ac:chgData name="Ana Lima" userId="1f53dc22-665f-44dd-905e-4e919de4d259" providerId="ADAL" clId="{DCF07104-799F-4EB6-9965-95C01BE912F3}" dt="2018-07-01T17:11:49.894" v="1666" actId="478"/>
          <ac:spMkLst>
            <pc:docMk/>
            <pc:sldMk cId="1365719526" sldId="309"/>
            <ac:spMk id="2" creationId="{00000000-0000-0000-0000-000000000000}"/>
          </ac:spMkLst>
        </pc:spChg>
        <pc:spChg chg="del">
          <ac:chgData name="Ana Lima" userId="1f53dc22-665f-44dd-905e-4e919de4d259" providerId="ADAL" clId="{DCF07104-799F-4EB6-9965-95C01BE912F3}" dt="2018-07-01T17:10:58.055" v="1604"/>
          <ac:spMkLst>
            <pc:docMk/>
            <pc:sldMk cId="1365719526" sldId="309"/>
            <ac:spMk id="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7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1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1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1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16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21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2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23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25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29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30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09.041" v="1698" actId="1035"/>
          <ac:spMkLst>
            <pc:docMk/>
            <pc:sldMk cId="1365719526" sldId="309"/>
            <ac:spMk id="31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6:21.983" v="1706" actId="1036"/>
          <ac:spMkLst>
            <pc:docMk/>
            <pc:sldMk cId="1365719526" sldId="309"/>
            <ac:spMk id="34" creationId="{00000000-0000-0000-0000-000000000000}"/>
          </ac:spMkLst>
        </pc:spChg>
        <pc:spChg chg="add mod">
          <ac:chgData name="Ana Lima" userId="1f53dc22-665f-44dd-905e-4e919de4d259" providerId="ADAL" clId="{DCF07104-799F-4EB6-9965-95C01BE912F3}" dt="2018-07-01T17:16:15.632" v="1703" actId="1036"/>
          <ac:spMkLst>
            <pc:docMk/>
            <pc:sldMk cId="1365719526" sldId="309"/>
            <ac:spMk id="41" creationId="{82C037BD-5C27-4331-AC72-19143A9F9E72}"/>
          </ac:spMkLst>
        </pc:spChg>
        <pc:spChg chg="add mod">
          <ac:chgData name="Ana Lima" userId="1f53dc22-665f-44dd-905e-4e919de4d259" providerId="ADAL" clId="{DCF07104-799F-4EB6-9965-95C01BE912F3}" dt="2018-07-01T17:16:27.160" v="1708" actId="1036"/>
          <ac:spMkLst>
            <pc:docMk/>
            <pc:sldMk cId="1365719526" sldId="309"/>
            <ac:spMk id="42" creationId="{A835F9DC-1457-485A-A75F-5E0FDECE50FF}"/>
          </ac:spMkLst>
        </pc:spChg>
        <pc:spChg chg="add del mod">
          <ac:chgData name="Ana Lima" userId="1f53dc22-665f-44dd-905e-4e919de4d259" providerId="ADAL" clId="{DCF07104-799F-4EB6-9965-95C01BE912F3}" dt="2018-07-01T17:15:14.228" v="1685" actId="478"/>
          <ac:spMkLst>
            <pc:docMk/>
            <pc:sldMk cId="1365719526" sldId="309"/>
            <ac:spMk id="43" creationId="{B063EDF4-8371-4C66-8DFA-EB15C83FEDDD}"/>
          </ac:spMkLst>
        </pc:spChg>
        <pc:spChg chg="add del mod">
          <ac:chgData name="Ana Lima" userId="1f53dc22-665f-44dd-905e-4e919de4d259" providerId="ADAL" clId="{DCF07104-799F-4EB6-9965-95C01BE912F3}" dt="2018-07-01T17:15:20.871" v="1686" actId="478"/>
          <ac:spMkLst>
            <pc:docMk/>
            <pc:sldMk cId="1365719526" sldId="309"/>
            <ac:spMk id="44" creationId="{F4148BC6-2A64-4186-988C-70E8EE326871}"/>
          </ac:spMkLst>
        </pc:spChg>
        <pc:spChg chg="add mod">
          <ac:chgData name="Ana Lima" userId="1f53dc22-665f-44dd-905e-4e919de4d259" providerId="ADAL" clId="{DCF07104-799F-4EB6-9965-95C01BE912F3}" dt="2018-07-01T17:16:27.160" v="1708" actId="1036"/>
          <ac:spMkLst>
            <pc:docMk/>
            <pc:sldMk cId="1365719526" sldId="309"/>
            <ac:spMk id="46" creationId="{24796F89-E456-4BEF-AC02-605EE89C4674}"/>
          </ac:spMkLst>
        </pc:spChg>
        <pc:spChg chg="add mod">
          <ac:chgData name="Ana Lima" userId="1f53dc22-665f-44dd-905e-4e919de4d259" providerId="ADAL" clId="{DCF07104-799F-4EB6-9965-95C01BE912F3}" dt="2018-07-01T17:16:27.160" v="1708" actId="1036"/>
          <ac:spMkLst>
            <pc:docMk/>
            <pc:sldMk cId="1365719526" sldId="309"/>
            <ac:spMk id="47" creationId="{38E29FF6-CF12-4C96-9F88-0617EE36450C}"/>
          </ac:spMkLst>
        </pc:spChg>
        <pc:spChg chg="add mod">
          <ac:chgData name="Ana Lima" userId="1f53dc22-665f-44dd-905e-4e919de4d259" providerId="ADAL" clId="{DCF07104-799F-4EB6-9965-95C01BE912F3}" dt="2018-07-01T17:16:27.160" v="1708" actId="1036"/>
          <ac:spMkLst>
            <pc:docMk/>
            <pc:sldMk cId="1365719526" sldId="309"/>
            <ac:spMk id="52" creationId="{63934015-194C-4A65-A9FB-3ABB4D224378}"/>
          </ac:spMkLst>
        </pc:spChg>
        <pc:spChg chg="add del mod">
          <ac:chgData name="Ana Lima" userId="1f53dc22-665f-44dd-905e-4e919de4d259" providerId="ADAL" clId="{DCF07104-799F-4EB6-9965-95C01BE912F3}" dt="2018-07-01T17:15:20.871" v="1686" actId="478"/>
          <ac:spMkLst>
            <pc:docMk/>
            <pc:sldMk cId="1365719526" sldId="309"/>
            <ac:spMk id="54" creationId="{EEFED521-4442-4944-BA6C-F4E974E5DAC4}"/>
          </ac:spMkLst>
        </pc:spChg>
        <pc:spChg chg="add del mod">
          <ac:chgData name="Ana Lima" userId="1f53dc22-665f-44dd-905e-4e919de4d259" providerId="ADAL" clId="{DCF07104-799F-4EB6-9965-95C01BE912F3}" dt="2018-07-01T17:15:20.871" v="1686" actId="478"/>
          <ac:spMkLst>
            <pc:docMk/>
            <pc:sldMk cId="1365719526" sldId="309"/>
            <ac:spMk id="55" creationId="{FA5D9545-3ED1-49A1-8B3B-E5CBD5938B14}"/>
          </ac:spMkLst>
        </pc:spChg>
        <pc:spChg chg="add del mod">
          <ac:chgData name="Ana Lima" userId="1f53dc22-665f-44dd-905e-4e919de4d259" providerId="ADAL" clId="{DCF07104-799F-4EB6-9965-95C01BE912F3}" dt="2018-07-01T17:15:20.871" v="1686" actId="478"/>
          <ac:spMkLst>
            <pc:docMk/>
            <pc:sldMk cId="1365719526" sldId="309"/>
            <ac:spMk id="59" creationId="{C5D98165-F7A9-4C51-B924-34B148ECF7A0}"/>
          </ac:spMkLst>
        </pc:spChg>
        <pc:spChg chg="add mod">
          <ac:chgData name="Ana Lima" userId="1f53dc22-665f-44dd-905e-4e919de4d259" providerId="ADAL" clId="{DCF07104-799F-4EB6-9965-95C01BE912F3}" dt="2018-07-01T17:16:27.160" v="1708" actId="1036"/>
          <ac:spMkLst>
            <pc:docMk/>
            <pc:sldMk cId="1365719526" sldId="309"/>
            <ac:spMk id="61" creationId="{5EB14E8B-84EF-4F39-B3EE-59AE2CB87B74}"/>
          </ac:spMkLst>
        </pc:spChg>
        <pc:spChg chg="add mod">
          <ac:chgData name="Ana Lima" userId="1f53dc22-665f-44dd-905e-4e919de4d259" providerId="ADAL" clId="{DCF07104-799F-4EB6-9965-95C01BE912F3}" dt="2018-07-01T17:16:27.160" v="1708" actId="1036"/>
          <ac:spMkLst>
            <pc:docMk/>
            <pc:sldMk cId="1365719526" sldId="309"/>
            <ac:spMk id="62" creationId="{BEE83252-630F-41AD-8678-C90BA396C2AB}"/>
          </ac:spMkLst>
        </pc:spChg>
        <pc:spChg chg="add del mod">
          <ac:chgData name="Ana Lima" userId="1f53dc22-665f-44dd-905e-4e919de4d259" providerId="ADAL" clId="{DCF07104-799F-4EB6-9965-95C01BE912F3}" dt="2018-07-01T17:15:20.871" v="1686" actId="478"/>
          <ac:spMkLst>
            <pc:docMk/>
            <pc:sldMk cId="1365719526" sldId="309"/>
            <ac:spMk id="64" creationId="{9435EA66-7CA0-4C0A-9747-5CE1AEA907B4}"/>
          </ac:spMkLst>
        </pc:spChg>
        <pc:spChg chg="add del mod">
          <ac:chgData name="Ana Lima" userId="1f53dc22-665f-44dd-905e-4e919de4d259" providerId="ADAL" clId="{DCF07104-799F-4EB6-9965-95C01BE912F3}" dt="2018-07-01T17:15:20.871" v="1686" actId="478"/>
          <ac:spMkLst>
            <pc:docMk/>
            <pc:sldMk cId="1365719526" sldId="309"/>
            <ac:spMk id="65" creationId="{33456281-819B-45A6-B682-239E9C2E0CE6}"/>
          </ac:spMkLst>
        </pc:spChg>
        <pc:grpChg chg="add">
          <ac:chgData name="Ana Lima" userId="1f53dc22-665f-44dd-905e-4e919de4d259" providerId="ADAL" clId="{DCF07104-799F-4EB6-9965-95C01BE912F3}" dt="2018-07-01T17:11:09.467" v="1605"/>
          <ac:grpSpMkLst>
            <pc:docMk/>
            <pc:sldMk cId="1365719526" sldId="309"/>
            <ac:grpSpMk id="36" creationId="{25D37DF6-AC90-4073-80D0-35304D63AF51}"/>
          </ac:grpSpMkLst>
        </pc:grpChg>
        <pc:grpChg chg="add">
          <ac:chgData name="Ana Lima" userId="1f53dc22-665f-44dd-905e-4e919de4d259" providerId="ADAL" clId="{DCF07104-799F-4EB6-9965-95C01BE912F3}" dt="2018-07-01T17:15:53.727" v="1689"/>
          <ac:grpSpMkLst>
            <pc:docMk/>
            <pc:sldMk cId="1365719526" sldId="309"/>
            <ac:grpSpMk id="67" creationId="{3FA9F75E-981C-49AC-AFE1-DA7901CE7D04}"/>
          </ac:grpSpMkLst>
        </pc:grp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8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9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11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15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17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18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20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24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26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27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32" creationId="{00000000-0000-0000-0000-000000000000}"/>
          </ac:graphicFrameMkLst>
        </pc:graphicFrameChg>
        <pc:graphicFrameChg chg="mod">
          <ac:chgData name="Ana Lima" userId="1f53dc22-665f-44dd-905e-4e919de4d259" providerId="ADAL" clId="{DCF07104-799F-4EB6-9965-95C01BE912F3}" dt="2018-07-01T17:16:09.041" v="1698" actId="1035"/>
          <ac:graphicFrameMkLst>
            <pc:docMk/>
            <pc:sldMk cId="1365719526" sldId="309"/>
            <ac:graphicFrameMk id="33" creationId="{00000000-0000-0000-0000-000000000000}"/>
          </ac:graphicFrameMkLst>
        </pc:graphicFrameChg>
        <pc:graphicFrameChg chg="add mod">
          <ac:chgData name="Ana Lima" userId="1f53dc22-665f-44dd-905e-4e919de4d259" providerId="ADAL" clId="{DCF07104-799F-4EB6-9965-95C01BE912F3}" dt="2018-07-01T17:16:27.160" v="1708" actId="1036"/>
          <ac:graphicFrameMkLst>
            <pc:docMk/>
            <pc:sldMk cId="1365719526" sldId="309"/>
            <ac:graphicFrameMk id="45" creationId="{1667D6DE-0069-4D18-BFA2-39AEBCE422A7}"/>
          </ac:graphicFrameMkLst>
        </pc:graphicFrameChg>
        <pc:graphicFrameChg chg="add mod">
          <ac:chgData name="Ana Lima" userId="1f53dc22-665f-44dd-905e-4e919de4d259" providerId="ADAL" clId="{DCF07104-799F-4EB6-9965-95C01BE912F3}" dt="2018-07-01T17:16:27.160" v="1708" actId="1036"/>
          <ac:graphicFrameMkLst>
            <pc:docMk/>
            <pc:sldMk cId="1365719526" sldId="309"/>
            <ac:graphicFrameMk id="48" creationId="{C4687CAB-CB26-4DCD-8C91-9BBA8EBD449D}"/>
          </ac:graphicFrameMkLst>
        </pc:graphicFrameChg>
        <pc:graphicFrameChg chg="add mod">
          <ac:chgData name="Ana Lima" userId="1f53dc22-665f-44dd-905e-4e919de4d259" providerId="ADAL" clId="{DCF07104-799F-4EB6-9965-95C01BE912F3}" dt="2018-07-01T17:16:27.160" v="1708" actId="1036"/>
          <ac:graphicFrameMkLst>
            <pc:docMk/>
            <pc:sldMk cId="1365719526" sldId="309"/>
            <ac:graphicFrameMk id="49" creationId="{CFC0A072-0796-4538-B293-7C2A8B2853F1}"/>
          </ac:graphicFrameMkLst>
        </pc:graphicFrameChg>
        <pc:graphicFrameChg chg="add mod">
          <ac:chgData name="Ana Lima" userId="1f53dc22-665f-44dd-905e-4e919de4d259" providerId="ADAL" clId="{DCF07104-799F-4EB6-9965-95C01BE912F3}" dt="2018-07-01T17:16:27.160" v="1708" actId="1036"/>
          <ac:graphicFrameMkLst>
            <pc:docMk/>
            <pc:sldMk cId="1365719526" sldId="309"/>
            <ac:graphicFrameMk id="50" creationId="{AADF7C42-3A72-404C-A714-148A7DB0C315}"/>
          </ac:graphicFrameMkLst>
        </pc:graphicFrameChg>
        <pc:graphicFrameChg chg="add mod">
          <ac:chgData name="Ana Lima" userId="1f53dc22-665f-44dd-905e-4e919de4d259" providerId="ADAL" clId="{DCF07104-799F-4EB6-9965-95C01BE912F3}" dt="2018-07-01T17:16:27.160" v="1708" actId="1036"/>
          <ac:graphicFrameMkLst>
            <pc:docMk/>
            <pc:sldMk cId="1365719526" sldId="309"/>
            <ac:graphicFrameMk id="51" creationId="{703D11BF-2675-4BFC-BF73-486E23899F13}"/>
          </ac:graphicFrameMkLst>
        </pc:graphicFrameChg>
        <pc:graphicFrameChg chg="add del mod">
          <ac:chgData name="Ana Lima" userId="1f53dc22-665f-44dd-905e-4e919de4d259" providerId="ADAL" clId="{DCF07104-799F-4EB6-9965-95C01BE912F3}" dt="2018-07-01T17:15:20.871" v="1686" actId="478"/>
          <ac:graphicFrameMkLst>
            <pc:docMk/>
            <pc:sldMk cId="1365719526" sldId="309"/>
            <ac:graphicFrameMk id="53" creationId="{D76C7576-02BC-4FD3-A942-339F7A63AA36}"/>
          </ac:graphicFrameMkLst>
        </pc:graphicFrameChg>
        <pc:graphicFrameChg chg="add del mod">
          <ac:chgData name="Ana Lima" userId="1f53dc22-665f-44dd-905e-4e919de4d259" providerId="ADAL" clId="{DCF07104-799F-4EB6-9965-95C01BE912F3}" dt="2018-07-01T17:15:20.871" v="1686" actId="478"/>
          <ac:graphicFrameMkLst>
            <pc:docMk/>
            <pc:sldMk cId="1365719526" sldId="309"/>
            <ac:graphicFrameMk id="56" creationId="{9DDE387C-A60D-4BE7-B662-20CF7A447A01}"/>
          </ac:graphicFrameMkLst>
        </pc:graphicFrameChg>
        <pc:graphicFrameChg chg="add del mod">
          <ac:chgData name="Ana Lima" userId="1f53dc22-665f-44dd-905e-4e919de4d259" providerId="ADAL" clId="{DCF07104-799F-4EB6-9965-95C01BE912F3}" dt="2018-07-01T17:15:20.871" v="1686" actId="478"/>
          <ac:graphicFrameMkLst>
            <pc:docMk/>
            <pc:sldMk cId="1365719526" sldId="309"/>
            <ac:graphicFrameMk id="57" creationId="{E8A97B09-111D-47EA-B78B-5EEF36700388}"/>
          </ac:graphicFrameMkLst>
        </pc:graphicFrameChg>
        <pc:graphicFrameChg chg="add del mod">
          <ac:chgData name="Ana Lima" userId="1f53dc22-665f-44dd-905e-4e919de4d259" providerId="ADAL" clId="{DCF07104-799F-4EB6-9965-95C01BE912F3}" dt="2018-07-01T17:15:20.871" v="1686" actId="478"/>
          <ac:graphicFrameMkLst>
            <pc:docMk/>
            <pc:sldMk cId="1365719526" sldId="309"/>
            <ac:graphicFrameMk id="58" creationId="{4F2FFC57-3027-4AF3-B481-7370EC78DD3A}"/>
          </ac:graphicFrameMkLst>
        </pc:graphicFrameChg>
        <pc:graphicFrameChg chg="add mod">
          <ac:chgData name="Ana Lima" userId="1f53dc22-665f-44dd-905e-4e919de4d259" providerId="ADAL" clId="{DCF07104-799F-4EB6-9965-95C01BE912F3}" dt="2018-07-01T17:16:27.160" v="1708" actId="1036"/>
          <ac:graphicFrameMkLst>
            <pc:docMk/>
            <pc:sldMk cId="1365719526" sldId="309"/>
            <ac:graphicFrameMk id="60" creationId="{DFB26314-F155-4F3C-A018-291071C46416}"/>
          </ac:graphicFrameMkLst>
        </pc:graphicFrameChg>
        <pc:graphicFrameChg chg="add del mod">
          <ac:chgData name="Ana Lima" userId="1f53dc22-665f-44dd-905e-4e919de4d259" providerId="ADAL" clId="{DCF07104-799F-4EB6-9965-95C01BE912F3}" dt="2018-07-01T17:15:20.871" v="1686" actId="478"/>
          <ac:graphicFrameMkLst>
            <pc:docMk/>
            <pc:sldMk cId="1365719526" sldId="309"/>
            <ac:graphicFrameMk id="63" creationId="{A1404333-8ED2-463A-A53D-BDC822B78B01}"/>
          </ac:graphicFrameMkLst>
        </pc:graphicFrameChg>
        <pc:graphicFrameChg chg="add del mod">
          <ac:chgData name="Ana Lima" userId="1f53dc22-665f-44dd-905e-4e919de4d259" providerId="ADAL" clId="{DCF07104-799F-4EB6-9965-95C01BE912F3}" dt="2018-07-01T17:15:20.871" v="1686" actId="478"/>
          <ac:graphicFrameMkLst>
            <pc:docMk/>
            <pc:sldMk cId="1365719526" sldId="309"/>
            <ac:graphicFrameMk id="66" creationId="{97DEC1FA-4EB1-44E3-8F73-200CED4BBCD3}"/>
          </ac:graphicFrameMkLst>
        </pc:graphicFrameChg>
        <pc:picChg chg="del">
          <ac:chgData name="Ana Lima" userId="1f53dc22-665f-44dd-905e-4e919de4d259" providerId="ADAL" clId="{DCF07104-799F-4EB6-9965-95C01BE912F3}" dt="2018-07-01T17:10:58.055" v="1604"/>
          <ac:picMkLst>
            <pc:docMk/>
            <pc:sldMk cId="1365719526" sldId="309"/>
            <ac:picMk id="4" creationId="{00000000-0000-0000-0000-000000000000}"/>
          </ac:picMkLst>
        </pc:picChg>
        <pc:picChg chg="del">
          <ac:chgData name="Ana Lima" userId="1f53dc22-665f-44dd-905e-4e919de4d259" providerId="ADAL" clId="{DCF07104-799F-4EB6-9965-95C01BE912F3}" dt="2018-07-01T17:10:58.055" v="1604"/>
          <ac:picMkLst>
            <pc:docMk/>
            <pc:sldMk cId="1365719526" sldId="309"/>
            <ac:picMk id="6" creationId="{00000000-0000-0000-0000-000000000000}"/>
          </ac:picMkLst>
        </pc:picChg>
        <pc:picChg chg="mod">
          <ac:chgData name="Ana Lima" userId="1f53dc22-665f-44dd-905e-4e919de4d259" providerId="ADAL" clId="{DCF07104-799F-4EB6-9965-95C01BE912F3}" dt="2018-07-01T17:16:21.983" v="1706" actId="1036"/>
          <ac:picMkLst>
            <pc:docMk/>
            <pc:sldMk cId="1365719526" sldId="309"/>
            <ac:picMk id="35" creationId="{00000000-0000-0000-0000-000000000000}"/>
          </ac:picMkLst>
        </pc:picChg>
      </pc:sldChg>
      <pc:sldChg chg="addSp del">
        <pc:chgData name="Ana Lima" userId="1f53dc22-665f-44dd-905e-4e919de4d259" providerId="ADAL" clId="{DCF07104-799F-4EB6-9965-95C01BE912F3}" dt="2018-07-01T17:16:42.544" v="1711" actId="2696"/>
        <pc:sldMkLst>
          <pc:docMk/>
          <pc:sldMk cId="4089388931" sldId="311"/>
        </pc:sldMkLst>
        <pc:grpChg chg="add">
          <ac:chgData name="Ana Lima" userId="1f53dc22-665f-44dd-905e-4e919de4d259" providerId="ADAL" clId="{DCF07104-799F-4EB6-9965-95C01BE912F3}" dt="2018-07-01T17:15:40.479" v="1688"/>
          <ac:grpSpMkLst>
            <pc:docMk/>
            <pc:sldMk cId="4089388931" sldId="311"/>
            <ac:grpSpMk id="98" creationId="{5360ABD2-A5D8-445E-B6BF-F7394B118BD6}"/>
          </ac:grpSpMkLst>
        </pc:grpChg>
      </pc:sldChg>
      <pc:sldChg chg="addSp modSp">
        <pc:chgData name="Ana Lima" userId="1f53dc22-665f-44dd-905e-4e919de4d259" providerId="ADAL" clId="{DCF07104-799F-4EB6-9965-95C01BE912F3}" dt="2018-07-01T17:21:08.010" v="1774" actId="20577"/>
        <pc:sldMkLst>
          <pc:docMk/>
          <pc:sldMk cId="3854511389" sldId="314"/>
        </pc:sldMkLst>
        <pc:spChg chg="mod">
          <ac:chgData name="Ana Lima" userId="1f53dc22-665f-44dd-905e-4e919de4d259" providerId="ADAL" clId="{DCF07104-799F-4EB6-9965-95C01BE912F3}" dt="2018-07-01T17:20:33.956" v="1761" actId="20577"/>
          <ac:spMkLst>
            <pc:docMk/>
            <pc:sldMk cId="3854511389" sldId="314"/>
            <ac:spMk id="2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19:47.572" v="1739" actId="1076"/>
          <ac:spMkLst>
            <pc:docMk/>
            <pc:sldMk cId="3854511389" sldId="314"/>
            <ac:spMk id="14" creationId="{00000000-0000-0000-0000-000000000000}"/>
          </ac:spMkLst>
        </pc:spChg>
        <pc:spChg chg="mod">
          <ac:chgData name="Ana Lima" userId="1f53dc22-665f-44dd-905e-4e919de4d259" providerId="ADAL" clId="{DCF07104-799F-4EB6-9965-95C01BE912F3}" dt="2018-07-01T17:21:08.010" v="1774" actId="20577"/>
          <ac:spMkLst>
            <pc:docMk/>
            <pc:sldMk cId="3854511389" sldId="314"/>
            <ac:spMk id="29" creationId="{00000000-0000-0000-0000-000000000000}"/>
          </ac:spMkLst>
        </pc:spChg>
        <pc:spChg chg="add mod">
          <ac:chgData name="Ana Lima" userId="1f53dc22-665f-44dd-905e-4e919de4d259" providerId="ADAL" clId="{DCF07104-799F-4EB6-9965-95C01BE912F3}" dt="2018-07-01T17:20:15.484" v="1756" actId="20577"/>
          <ac:spMkLst>
            <pc:docMk/>
            <pc:sldMk cId="3854511389" sldId="314"/>
            <ac:spMk id="105" creationId="{F26C4742-2254-4658-94F8-87099BE87476}"/>
          </ac:spMkLst>
        </pc:spChg>
        <pc:grpChg chg="mod">
          <ac:chgData name="Ana Lima" userId="1f53dc22-665f-44dd-905e-4e919de4d259" providerId="ADAL" clId="{DCF07104-799F-4EB6-9965-95C01BE912F3}" dt="2018-07-01T17:20:43.578" v="1766" actId="1035"/>
          <ac:grpSpMkLst>
            <pc:docMk/>
            <pc:sldMk cId="3854511389" sldId="314"/>
            <ac:grpSpMk id="6" creationId="{692A38C7-9CCA-44D2-9009-10F8E0FA193E}"/>
          </ac:grpSpMkLst>
        </pc:grpChg>
        <pc:grpChg chg="mod">
          <ac:chgData name="Ana Lima" userId="1f53dc22-665f-44dd-905e-4e919de4d259" providerId="ADAL" clId="{DCF07104-799F-4EB6-9965-95C01BE912F3}" dt="2018-07-01T17:20:57.882" v="1773" actId="1035"/>
          <ac:grpSpMkLst>
            <pc:docMk/>
            <pc:sldMk cId="3854511389" sldId="314"/>
            <ac:grpSpMk id="25" creationId="{66ADE339-41E0-4B57-9656-BF0110475E0E}"/>
          </ac:grpSpMkLst>
        </pc:grpChg>
        <pc:grpChg chg="mod">
          <ac:chgData name="Ana Lima" userId="1f53dc22-665f-44dd-905e-4e919de4d259" providerId="ADAL" clId="{DCF07104-799F-4EB6-9965-95C01BE912F3}" dt="2018-07-01T17:19:47.572" v="1739" actId="1076"/>
          <ac:grpSpMkLst>
            <pc:docMk/>
            <pc:sldMk cId="3854511389" sldId="314"/>
            <ac:grpSpMk id="54" creationId="{5A798865-6B20-430A-A066-243AD885E98F}"/>
          </ac:grpSpMkLst>
        </pc:grpChg>
        <pc:grpChg chg="mod">
          <ac:chgData name="Ana Lima" userId="1f53dc22-665f-44dd-905e-4e919de4d259" providerId="ADAL" clId="{DCF07104-799F-4EB6-9965-95C01BE912F3}" dt="2018-07-01T17:19:47.572" v="1739" actId="1076"/>
          <ac:grpSpMkLst>
            <pc:docMk/>
            <pc:sldMk cId="3854511389" sldId="314"/>
            <ac:grpSpMk id="75" creationId="{B7C2A6A4-2ECA-4475-A9AB-FC458129CF67}"/>
          </ac:grpSpMkLst>
        </pc:grpChg>
        <pc:grpChg chg="mod">
          <ac:chgData name="Ana Lima" userId="1f53dc22-665f-44dd-905e-4e919de4d259" providerId="ADAL" clId="{DCF07104-799F-4EB6-9965-95C01BE912F3}" dt="2018-07-01T17:19:47.572" v="1739" actId="1076"/>
          <ac:grpSpMkLst>
            <pc:docMk/>
            <pc:sldMk cId="3854511389" sldId="314"/>
            <ac:grpSpMk id="79" creationId="{E33AF7C0-FCDE-4454-9A2C-3EBF1461ED38}"/>
          </ac:grpSpMkLst>
        </pc:grpChg>
        <pc:grpChg chg="add">
          <ac:chgData name="Ana Lima" userId="1f53dc22-665f-44dd-905e-4e919de4d259" providerId="ADAL" clId="{DCF07104-799F-4EB6-9965-95C01BE912F3}" dt="2018-07-01T17:19:56.215" v="1740"/>
          <ac:grpSpMkLst>
            <pc:docMk/>
            <pc:sldMk cId="3854511389" sldId="314"/>
            <ac:grpSpMk id="96" creationId="{084D4ECC-A5DF-403E-9F57-7ED78C07F668}"/>
          </ac:grpSpMkLst>
        </pc:grpChg>
        <pc:grpChg chg="add">
          <ac:chgData name="Ana Lima" userId="1f53dc22-665f-44dd-905e-4e919de4d259" providerId="ADAL" clId="{DCF07104-799F-4EB6-9965-95C01BE912F3}" dt="2018-07-01T17:20:53.217" v="1767"/>
          <ac:grpSpMkLst>
            <pc:docMk/>
            <pc:sldMk cId="3854511389" sldId="314"/>
            <ac:grpSpMk id="106" creationId="{CC0F5309-0533-4016-9D52-42CC0D555D87}"/>
          </ac:grpSpMkLst>
        </pc:grpChg>
        <pc:grpChg chg="mod">
          <ac:chgData name="Ana Lima" userId="1f53dc22-665f-44dd-905e-4e919de4d259" providerId="ADAL" clId="{DCF07104-799F-4EB6-9965-95C01BE912F3}" dt="2018-07-01T17:19:47.572" v="1739" actId="1076"/>
          <ac:grpSpMkLst>
            <pc:docMk/>
            <pc:sldMk cId="3854511389" sldId="314"/>
            <ac:grpSpMk id="139" creationId="{542A6C58-B264-47FC-A16D-A041C532BCC5}"/>
          </ac:grpSpMkLst>
        </pc:grpChg>
        <pc:grpChg chg="mod">
          <ac:chgData name="Ana Lima" userId="1f53dc22-665f-44dd-905e-4e919de4d259" providerId="ADAL" clId="{DCF07104-799F-4EB6-9965-95C01BE912F3}" dt="2018-07-01T17:19:47.572" v="1739" actId="1076"/>
          <ac:grpSpMkLst>
            <pc:docMk/>
            <pc:sldMk cId="3854511389" sldId="314"/>
            <ac:grpSpMk id="143" creationId="{9F95A1E0-FB97-4F4E-88B8-6F6671B08D80}"/>
          </ac:grpSpMkLst>
        </pc:grpChg>
        <pc:grpChg chg="mod">
          <ac:chgData name="Ana Lima" userId="1f53dc22-665f-44dd-905e-4e919de4d259" providerId="ADAL" clId="{DCF07104-799F-4EB6-9965-95C01BE912F3}" dt="2018-07-01T17:19:47.572" v="1739" actId="1076"/>
          <ac:grpSpMkLst>
            <pc:docMk/>
            <pc:sldMk cId="3854511389" sldId="314"/>
            <ac:grpSpMk id="147" creationId="{C3F3E337-ECA1-4812-ADB2-A98A0315CB2B}"/>
          </ac:grpSpMkLst>
        </pc:grpChg>
        <pc:picChg chg="mod">
          <ac:chgData name="Ana Lima" userId="1f53dc22-665f-44dd-905e-4e919de4d259" providerId="ADAL" clId="{DCF07104-799F-4EB6-9965-95C01BE912F3}" dt="2018-07-01T17:19:47.572" v="1739" actId="1076"/>
          <ac:picMkLst>
            <pc:docMk/>
            <pc:sldMk cId="3854511389" sldId="314"/>
            <ac:picMk id="4" creationId="{3F16CB8C-C4B7-4283-9C67-E6B9774C2485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BF17C-7498-4B67-86FF-DC79DA772079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273300" y="1252538"/>
            <a:ext cx="23415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8975" y="4821238"/>
            <a:ext cx="5510213" cy="3944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1D28F-6FEE-475E-84C5-333BAF06F1E7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4316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1D28F-6FEE-475E-84C5-333BAF06F1E7}" type="slidenum">
              <a:rPr lang="pt-PT" smtClean="0"/>
              <a:pPr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1026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pt-BR"/>
              <a:t>Clique para editar o estilo do subtítulo mestre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75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19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761060" y="761294"/>
            <a:ext cx="831354" cy="1212567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65212" y="761294"/>
            <a:ext cx="2410122" cy="1212567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547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7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67916" y="6629227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524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65212" y="3808766"/>
            <a:ext cx="1620738" cy="907820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971676" y="3808766"/>
            <a:ext cx="1620739" cy="907820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27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2" y="527404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72382" y="2428349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2382" y="3618444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71864" y="2428349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71864" y="3618444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260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32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977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915544" y="1426283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72382" y="2971802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30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15544" y="1426283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72382" y="2971802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735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71489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1A98B-2956-4237-BBF7-34800A1F700E}" type="datetimeFigureOut">
              <a:rPr lang="pt-PT" smtClean="0"/>
              <a:pPr/>
              <a:t>11/07/2018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271714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08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21.wmf"/><Relationship Id="rId3" Type="http://schemas.openxmlformats.org/officeDocument/2006/relationships/notesSlide" Target="../notesSlides/notesSlide1.xml"/><Relationship Id="rId21" Type="http://schemas.openxmlformats.org/officeDocument/2006/relationships/oleObject" Target="../embeddings/oleObject8.bin"/><Relationship Id="rId7" Type="http://schemas.openxmlformats.org/officeDocument/2006/relationships/oleObject" Target="../embeddings/oleObject1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wmf"/><Relationship Id="rId20" Type="http://schemas.openxmlformats.org/officeDocument/2006/relationships/image" Target="../media/image22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png"/><Relationship Id="rId11" Type="http://schemas.openxmlformats.org/officeDocument/2006/relationships/oleObject" Target="../embeddings/oleObject3.bin"/><Relationship Id="rId24" Type="http://schemas.microsoft.com/office/2007/relationships/hdphoto" Target="../media/hdphoto3.wdp"/><Relationship Id="rId5" Type="http://schemas.openxmlformats.org/officeDocument/2006/relationships/image" Target="../media/image25.png"/><Relationship Id="rId15" Type="http://schemas.openxmlformats.org/officeDocument/2006/relationships/oleObject" Target="../embeddings/oleObject5.bin"/><Relationship Id="rId23" Type="http://schemas.openxmlformats.org/officeDocument/2006/relationships/image" Target="../media/image27.png"/><Relationship Id="rId10" Type="http://schemas.openxmlformats.org/officeDocument/2006/relationships/image" Target="../media/image17.wmf"/><Relationship Id="rId19" Type="http://schemas.openxmlformats.org/officeDocument/2006/relationships/oleObject" Target="../embeddings/oleObject7.bin"/><Relationship Id="rId4" Type="http://schemas.openxmlformats.org/officeDocument/2006/relationships/image" Target="../media/image24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9.wmf"/><Relationship Id="rId22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02917" y="575283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Observa as figuras e completa.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533217" y="821290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a)</a:t>
            </a:r>
          </a:p>
        </p:txBody>
      </p:sp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041557"/>
              </p:ext>
            </p:extLst>
          </p:nvPr>
        </p:nvGraphicFramePr>
        <p:xfrm>
          <a:off x="988625" y="972050"/>
          <a:ext cx="2160000" cy="43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05918599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301310066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000886"/>
                  </a:ext>
                </a:extLst>
              </a:tr>
            </a:tbl>
          </a:graphicData>
        </a:graphic>
      </p:graphicFrame>
      <p:sp>
        <p:nvSpPr>
          <p:cNvPr id="24" name="CaixaDeTexto 11"/>
          <p:cNvSpPr txBox="1"/>
          <p:nvPr/>
        </p:nvSpPr>
        <p:spPr>
          <a:xfrm>
            <a:off x="809583" y="1548840"/>
            <a:ext cx="584559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12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Está sombreada _______ dessas partes.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porção sombreada é                 do todo. Lê-se ………………………………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da figura não está sombreado. Lê-se …………………………………</a:t>
            </a:r>
          </a:p>
        </p:txBody>
      </p:sp>
      <p:grpSp>
        <p:nvGrpSpPr>
          <p:cNvPr id="5" name="Group 30"/>
          <p:cNvGrpSpPr>
            <a:grpSpLocks noChangeAspect="1"/>
          </p:cNvGrpSpPr>
          <p:nvPr/>
        </p:nvGrpSpPr>
        <p:grpSpPr>
          <a:xfrm>
            <a:off x="2791885" y="2246888"/>
            <a:ext cx="490250" cy="588853"/>
            <a:chOff x="6114483" y="2510181"/>
            <a:chExt cx="758150" cy="910634"/>
          </a:xfrm>
        </p:grpSpPr>
        <p:sp>
          <p:nvSpPr>
            <p:cNvPr id="26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sp>
        <p:nvSpPr>
          <p:cNvPr id="29" name="CaixaDeTexto 28"/>
          <p:cNvSpPr txBox="1"/>
          <p:nvPr/>
        </p:nvSpPr>
        <p:spPr>
          <a:xfrm>
            <a:off x="496417" y="3532569"/>
            <a:ext cx="534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b)</a:t>
            </a:r>
          </a:p>
        </p:txBody>
      </p:sp>
      <p:grpSp>
        <p:nvGrpSpPr>
          <p:cNvPr id="8" name="Grupo 33"/>
          <p:cNvGrpSpPr>
            <a:grpSpLocks noChangeAspect="1"/>
          </p:cNvGrpSpPr>
          <p:nvPr/>
        </p:nvGrpSpPr>
        <p:grpSpPr>
          <a:xfrm>
            <a:off x="1067981" y="3767198"/>
            <a:ext cx="1448299" cy="480492"/>
            <a:chOff x="1077677" y="8162323"/>
            <a:chExt cx="1913958" cy="956701"/>
          </a:xfrm>
        </p:grpSpPr>
        <p:sp>
          <p:nvSpPr>
            <p:cNvPr id="37" name="Triângulo isósceles 30"/>
            <p:cNvSpPr/>
            <p:nvPr/>
          </p:nvSpPr>
          <p:spPr>
            <a:xfrm>
              <a:off x="1077677" y="8165431"/>
              <a:ext cx="957544" cy="95359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8" name="Triângulo isósceles 31"/>
            <p:cNvSpPr/>
            <p:nvPr/>
          </p:nvSpPr>
          <p:spPr>
            <a:xfrm>
              <a:off x="2034091" y="8162323"/>
              <a:ext cx="957544" cy="953593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39" name="Triângulo isósceles 32"/>
            <p:cNvSpPr/>
            <p:nvPr/>
          </p:nvSpPr>
          <p:spPr>
            <a:xfrm rot="10800000">
              <a:off x="1556449" y="8162323"/>
              <a:ext cx="957544" cy="95359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</p:grpSp>
      <p:grpSp>
        <p:nvGrpSpPr>
          <p:cNvPr id="36" name="Group 30"/>
          <p:cNvGrpSpPr>
            <a:grpSpLocks noChangeAspect="1"/>
          </p:cNvGrpSpPr>
          <p:nvPr/>
        </p:nvGrpSpPr>
        <p:grpSpPr>
          <a:xfrm>
            <a:off x="1162985" y="2708046"/>
            <a:ext cx="490250" cy="588853"/>
            <a:chOff x="6114483" y="2510181"/>
            <a:chExt cx="758150" cy="910634"/>
          </a:xfrm>
        </p:grpSpPr>
        <p:sp>
          <p:nvSpPr>
            <p:cNvPr id="42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pSp>
        <p:nvGrpSpPr>
          <p:cNvPr id="63" name="Grupo 62"/>
          <p:cNvGrpSpPr/>
          <p:nvPr/>
        </p:nvGrpSpPr>
        <p:grpSpPr>
          <a:xfrm>
            <a:off x="4382984" y="1119339"/>
            <a:ext cx="1888177" cy="1080655"/>
            <a:chOff x="4560125" y="3515097"/>
            <a:chExt cx="1888177" cy="1080655"/>
          </a:xfrm>
        </p:grpSpPr>
        <p:grpSp>
          <p:nvGrpSpPr>
            <p:cNvPr id="61" name="Grupo 60"/>
            <p:cNvGrpSpPr/>
            <p:nvPr/>
          </p:nvGrpSpPr>
          <p:grpSpPr>
            <a:xfrm>
              <a:off x="4706726" y="3723306"/>
              <a:ext cx="1666370" cy="607528"/>
              <a:chOff x="4706726" y="3723306"/>
              <a:chExt cx="1666370" cy="607528"/>
            </a:xfrm>
          </p:grpSpPr>
          <p:sp>
            <p:nvSpPr>
              <p:cNvPr id="54" name="Rectangle 31"/>
              <p:cNvSpPr>
                <a:spLocks noChangeAspect="1"/>
              </p:cNvSpPr>
              <p:nvPr/>
            </p:nvSpPr>
            <p:spPr>
              <a:xfrm rot="10800000" flipV="1">
                <a:off x="4821147" y="374445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6" name="Straight Connector 33"/>
              <p:cNvCxnSpPr/>
              <p:nvPr/>
            </p:nvCxnSpPr>
            <p:spPr>
              <a:xfrm flipV="1">
                <a:off x="4706726" y="4026392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  <p:sp>
            <p:nvSpPr>
              <p:cNvPr id="57" name="Rectângulo 56"/>
              <p:cNvSpPr/>
              <p:nvPr/>
            </p:nvSpPr>
            <p:spPr>
              <a:xfrm>
                <a:off x="5072166" y="3723306"/>
                <a:ext cx="116249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numerador</a:t>
                </a:r>
                <a:endParaRPr lang="en-US" sz="1200" u="sng" dirty="0"/>
              </a:p>
            </p:txBody>
          </p:sp>
          <p:sp>
            <p:nvSpPr>
              <p:cNvPr id="58" name="Rectângulo 57"/>
              <p:cNvSpPr/>
              <p:nvPr/>
            </p:nvSpPr>
            <p:spPr>
              <a:xfrm>
                <a:off x="5058312" y="4053835"/>
                <a:ext cx="131478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denominador</a:t>
                </a:r>
                <a:endParaRPr lang="en-US" sz="1200" u="sng" dirty="0"/>
              </a:p>
            </p:txBody>
          </p:sp>
          <p:sp>
            <p:nvSpPr>
              <p:cNvPr id="60" name="Rectangle 31"/>
              <p:cNvSpPr>
                <a:spLocks noChangeAspect="1"/>
              </p:cNvSpPr>
              <p:nvPr/>
            </p:nvSpPr>
            <p:spPr>
              <a:xfrm rot="10800000" flipV="1">
                <a:off x="4831043" y="407498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Rectângulo arredondado 61"/>
            <p:cNvSpPr/>
            <p:nvPr/>
          </p:nvSpPr>
          <p:spPr>
            <a:xfrm>
              <a:off x="4560125" y="3515097"/>
              <a:ext cx="1888177" cy="108065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CaixaDeTexto 11"/>
          <p:cNvSpPr txBox="1"/>
          <p:nvPr/>
        </p:nvSpPr>
        <p:spPr>
          <a:xfrm>
            <a:off x="809583" y="4279292"/>
            <a:ext cx="599008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12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Está sombreada _______ dessas partes.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porção sombreada é                 do todo. Lê-se ………………………………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da figura não estão sombreados. Lê-se ………………………………</a:t>
            </a:r>
          </a:p>
        </p:txBody>
      </p:sp>
      <p:grpSp>
        <p:nvGrpSpPr>
          <p:cNvPr id="65" name="Group 30"/>
          <p:cNvGrpSpPr>
            <a:grpSpLocks noChangeAspect="1"/>
          </p:cNvGrpSpPr>
          <p:nvPr/>
        </p:nvGrpSpPr>
        <p:grpSpPr>
          <a:xfrm>
            <a:off x="2820460" y="4974246"/>
            <a:ext cx="490250" cy="588853"/>
            <a:chOff x="6114483" y="2510181"/>
            <a:chExt cx="758150" cy="910634"/>
          </a:xfrm>
        </p:grpSpPr>
        <p:sp>
          <p:nvSpPr>
            <p:cNvPr id="66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pSp>
        <p:nvGrpSpPr>
          <p:cNvPr id="69" name="Group 30"/>
          <p:cNvGrpSpPr>
            <a:grpSpLocks noChangeAspect="1"/>
          </p:cNvGrpSpPr>
          <p:nvPr/>
        </p:nvGrpSpPr>
        <p:grpSpPr>
          <a:xfrm>
            <a:off x="1201079" y="5449042"/>
            <a:ext cx="490250" cy="588853"/>
            <a:chOff x="6114483" y="2510181"/>
            <a:chExt cx="758150" cy="910634"/>
          </a:xfrm>
        </p:grpSpPr>
        <p:sp>
          <p:nvSpPr>
            <p:cNvPr id="70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2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pSp>
        <p:nvGrpSpPr>
          <p:cNvPr id="73" name="Grupo 72"/>
          <p:cNvGrpSpPr/>
          <p:nvPr/>
        </p:nvGrpSpPr>
        <p:grpSpPr>
          <a:xfrm>
            <a:off x="4341722" y="3728390"/>
            <a:ext cx="2068286" cy="1080655"/>
            <a:chOff x="4560125" y="3515097"/>
            <a:chExt cx="2068286" cy="1080655"/>
          </a:xfrm>
        </p:grpSpPr>
        <p:grpSp>
          <p:nvGrpSpPr>
            <p:cNvPr id="74" name="Grupo 60"/>
            <p:cNvGrpSpPr/>
            <p:nvPr/>
          </p:nvGrpSpPr>
          <p:grpSpPr>
            <a:xfrm>
              <a:off x="4706726" y="3723306"/>
              <a:ext cx="1907850" cy="607528"/>
              <a:chOff x="4706726" y="3723306"/>
              <a:chExt cx="1907850" cy="607528"/>
            </a:xfrm>
          </p:grpSpPr>
          <p:sp>
            <p:nvSpPr>
              <p:cNvPr id="76" name="Rectangle 31"/>
              <p:cNvSpPr>
                <a:spLocks noChangeAspect="1"/>
              </p:cNvSpPr>
              <p:nvPr/>
            </p:nvSpPr>
            <p:spPr>
              <a:xfrm rot="10800000" flipV="1">
                <a:off x="4821147" y="374445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7" name="Straight Connector 33"/>
              <p:cNvCxnSpPr/>
              <p:nvPr/>
            </p:nvCxnSpPr>
            <p:spPr>
              <a:xfrm flipV="1">
                <a:off x="4706726" y="4026392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  <p:sp>
            <p:nvSpPr>
              <p:cNvPr id="78" name="Rectângulo 77"/>
              <p:cNvSpPr/>
              <p:nvPr/>
            </p:nvSpPr>
            <p:spPr>
              <a:xfrm>
                <a:off x="5072166" y="3723306"/>
                <a:ext cx="154241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………………….</a:t>
                </a:r>
                <a:endParaRPr lang="en-US" sz="1200" u="sng" dirty="0"/>
              </a:p>
            </p:txBody>
          </p:sp>
          <p:sp>
            <p:nvSpPr>
              <p:cNvPr id="79" name="Rectângulo 78"/>
              <p:cNvSpPr/>
              <p:nvPr/>
            </p:nvSpPr>
            <p:spPr>
              <a:xfrm>
                <a:off x="5058312" y="4053835"/>
                <a:ext cx="131478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denominador</a:t>
                </a:r>
                <a:endParaRPr lang="en-US" sz="1200" u="sng" dirty="0"/>
              </a:p>
            </p:txBody>
          </p:sp>
          <p:sp>
            <p:nvSpPr>
              <p:cNvPr id="80" name="Rectangle 31"/>
              <p:cNvSpPr>
                <a:spLocks noChangeAspect="1"/>
              </p:cNvSpPr>
              <p:nvPr/>
            </p:nvSpPr>
            <p:spPr>
              <a:xfrm rot="10800000" flipV="1">
                <a:off x="4831043" y="407498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Rectângulo arredondado 74"/>
            <p:cNvSpPr/>
            <p:nvPr/>
          </p:nvSpPr>
          <p:spPr>
            <a:xfrm>
              <a:off x="4560125" y="3515097"/>
              <a:ext cx="2068286" cy="108065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upo 49">
            <a:extLst>
              <a:ext uri="{FF2B5EF4-FFF2-40B4-BE49-F238E27FC236}">
                <a16:creationId xmlns:a16="http://schemas.microsoft.com/office/drawing/2014/main" id="{9B794DC8-5DE0-4AD1-9190-A2AAD658D9C6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51" name="Grupo 50">
              <a:extLst>
                <a:ext uri="{FF2B5EF4-FFF2-40B4-BE49-F238E27FC236}">
                  <a16:creationId xmlns:a16="http://schemas.microsoft.com/office/drawing/2014/main" id="{BA8A2734-0EB1-47DD-9AA1-D17EF49387D1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55" name="Caixa de Texto 2">
                <a:extLst>
                  <a:ext uri="{FF2B5EF4-FFF2-40B4-BE49-F238E27FC236}">
                    <a16:creationId xmlns:a16="http://schemas.microsoft.com/office/drawing/2014/main" id="{5416FB66-FFD3-4C07-B12A-F5519E7AC6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9" name="Conexão recta 21">
                <a:extLst>
                  <a:ext uri="{FF2B5EF4-FFF2-40B4-BE49-F238E27FC236}">
                    <a16:creationId xmlns:a16="http://schemas.microsoft.com/office/drawing/2014/main" id="{B2382EE0-AA4D-4A9B-8072-1843EE0C5D36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Caixa de Texto 2">
              <a:extLst>
                <a:ext uri="{FF2B5EF4-FFF2-40B4-BE49-F238E27FC236}">
                  <a16:creationId xmlns:a16="http://schemas.microsoft.com/office/drawing/2014/main" id="{2A1FF487-3593-4067-9CE1-64D2CB4A00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  <p:sp>
        <p:nvSpPr>
          <p:cNvPr id="81" name="Retângulo 80">
            <a:extLst>
              <a:ext uri="{FF2B5EF4-FFF2-40B4-BE49-F238E27FC236}">
                <a16:creationId xmlns:a16="http://schemas.microsoft.com/office/drawing/2014/main" id="{BF604025-6B7A-4B86-A39B-9FDBE5955BA6}"/>
              </a:ext>
            </a:extLst>
          </p:cNvPr>
          <p:cNvSpPr/>
          <p:nvPr/>
        </p:nvSpPr>
        <p:spPr>
          <a:xfrm>
            <a:off x="-6250" y="272892"/>
            <a:ext cx="686695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b="1" cap="none" spc="0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O conceito de fração</a:t>
            </a:r>
            <a:endParaRPr lang="pt-PT" b="1" cap="none" spc="0" dirty="0">
              <a:ln w="10160">
                <a:solidFill>
                  <a:schemeClr val="tx1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82" name="Grupo 81">
            <a:extLst>
              <a:ext uri="{FF2B5EF4-FFF2-40B4-BE49-F238E27FC236}">
                <a16:creationId xmlns:a16="http://schemas.microsoft.com/office/drawing/2014/main" id="{01576A16-72AE-40D9-BDFB-4CD7D6BDFDB6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83" name="Retângulo 82">
              <a:extLst>
                <a:ext uri="{FF2B5EF4-FFF2-40B4-BE49-F238E27FC236}">
                  <a16:creationId xmlns:a16="http://schemas.microsoft.com/office/drawing/2014/main" id="{72B8A625-79DB-49C2-92BF-578255861A07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4" name="Conexão recta 21">
              <a:extLst>
                <a:ext uri="{FF2B5EF4-FFF2-40B4-BE49-F238E27FC236}">
                  <a16:creationId xmlns:a16="http://schemas.microsoft.com/office/drawing/2014/main" id="{7FE1C3C1-BD01-4FD0-A4F8-1270D5B61BE8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CaixaDeTexto 84">
            <a:extLst>
              <a:ext uri="{FF2B5EF4-FFF2-40B4-BE49-F238E27FC236}">
                <a16:creationId xmlns:a16="http://schemas.microsoft.com/office/drawing/2014/main" id="{E42DDFED-4BFD-4E11-8554-6C5416B70B2E}"/>
              </a:ext>
            </a:extLst>
          </p:cNvPr>
          <p:cNvSpPr txBox="1"/>
          <p:nvPr/>
        </p:nvSpPr>
        <p:spPr>
          <a:xfrm>
            <a:off x="405065" y="6609078"/>
            <a:ext cx="534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c)</a:t>
            </a:r>
          </a:p>
        </p:txBody>
      </p:sp>
      <p:graphicFrame>
        <p:nvGraphicFramePr>
          <p:cNvPr id="86" name="Tabela 85">
            <a:extLst>
              <a:ext uri="{FF2B5EF4-FFF2-40B4-BE49-F238E27FC236}">
                <a16:creationId xmlns:a16="http://schemas.microsoft.com/office/drawing/2014/main" id="{4666C685-3AE3-4D89-8624-4DD17766BB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096274"/>
              </p:ext>
            </p:extLst>
          </p:nvPr>
        </p:nvGraphicFramePr>
        <p:xfrm>
          <a:off x="1101116" y="6653315"/>
          <a:ext cx="2160000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</a:tbl>
          </a:graphicData>
        </a:graphic>
      </p:graphicFrame>
      <p:sp>
        <p:nvSpPr>
          <p:cNvPr id="87" name="CaixaDeTexto 11">
            <a:extLst>
              <a:ext uri="{FF2B5EF4-FFF2-40B4-BE49-F238E27FC236}">
                <a16:creationId xmlns:a16="http://schemas.microsoft.com/office/drawing/2014/main" id="{73F9ACDA-5B32-4577-BED9-90ECB2CBAF1D}"/>
              </a:ext>
            </a:extLst>
          </p:cNvPr>
          <p:cNvSpPr txBox="1"/>
          <p:nvPr/>
        </p:nvSpPr>
        <p:spPr>
          <a:xfrm>
            <a:off x="714580" y="7675514"/>
            <a:ext cx="594060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12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Estão sombreadas _______ dessas partes.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porção sombreada é                 do todo.  Lê-se ………………………………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da figura não está sombreado. Lê-se …………………………………</a:t>
            </a:r>
          </a:p>
        </p:txBody>
      </p:sp>
      <p:grpSp>
        <p:nvGrpSpPr>
          <p:cNvPr id="88" name="Group 30">
            <a:extLst>
              <a:ext uri="{FF2B5EF4-FFF2-40B4-BE49-F238E27FC236}">
                <a16:creationId xmlns:a16="http://schemas.microsoft.com/office/drawing/2014/main" id="{4312B4D9-4116-4062-9E27-D30CCFC4A068}"/>
              </a:ext>
            </a:extLst>
          </p:cNvPr>
          <p:cNvGrpSpPr>
            <a:grpSpLocks noChangeAspect="1"/>
          </p:cNvGrpSpPr>
          <p:nvPr/>
        </p:nvGrpSpPr>
        <p:grpSpPr>
          <a:xfrm>
            <a:off x="2696881" y="8389604"/>
            <a:ext cx="490250" cy="588853"/>
            <a:chOff x="6114483" y="2510181"/>
            <a:chExt cx="758150" cy="910634"/>
          </a:xfrm>
        </p:grpSpPr>
        <p:sp>
          <p:nvSpPr>
            <p:cNvPr id="89" name="Rectangle 31">
              <a:extLst>
                <a:ext uri="{FF2B5EF4-FFF2-40B4-BE49-F238E27FC236}">
                  <a16:creationId xmlns:a16="http://schemas.microsoft.com/office/drawing/2014/main" id="{E77E5C83-3254-4F46-A106-4C0AEB68F867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Rectangle 32">
              <a:extLst>
                <a:ext uri="{FF2B5EF4-FFF2-40B4-BE49-F238E27FC236}">
                  <a16:creationId xmlns:a16="http://schemas.microsoft.com/office/drawing/2014/main" id="{E1229377-92C6-4592-9249-DBF7615C4D17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1" name="Straight Connector 33">
              <a:extLst>
                <a:ext uri="{FF2B5EF4-FFF2-40B4-BE49-F238E27FC236}">
                  <a16:creationId xmlns:a16="http://schemas.microsoft.com/office/drawing/2014/main" id="{ADAA0028-11A0-469C-86D6-523D1E55DDD3}"/>
                </a:ext>
              </a:extLst>
            </p:cNvPr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pSp>
        <p:nvGrpSpPr>
          <p:cNvPr id="92" name="Group 30">
            <a:extLst>
              <a:ext uri="{FF2B5EF4-FFF2-40B4-BE49-F238E27FC236}">
                <a16:creationId xmlns:a16="http://schemas.microsoft.com/office/drawing/2014/main" id="{87D3E73C-975F-4C61-ADD4-3918AC3CCE10}"/>
              </a:ext>
            </a:extLst>
          </p:cNvPr>
          <p:cNvGrpSpPr>
            <a:grpSpLocks noChangeAspect="1"/>
          </p:cNvGrpSpPr>
          <p:nvPr/>
        </p:nvGrpSpPr>
        <p:grpSpPr>
          <a:xfrm>
            <a:off x="1067981" y="8850762"/>
            <a:ext cx="490250" cy="588853"/>
            <a:chOff x="6114483" y="2510181"/>
            <a:chExt cx="758150" cy="910634"/>
          </a:xfrm>
        </p:grpSpPr>
        <p:sp>
          <p:nvSpPr>
            <p:cNvPr id="93" name="Rectangle 31">
              <a:extLst>
                <a:ext uri="{FF2B5EF4-FFF2-40B4-BE49-F238E27FC236}">
                  <a16:creationId xmlns:a16="http://schemas.microsoft.com/office/drawing/2014/main" id="{A8717E6F-1402-402A-81B8-B542F4621D1B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Rectangle 32">
              <a:extLst>
                <a:ext uri="{FF2B5EF4-FFF2-40B4-BE49-F238E27FC236}">
                  <a16:creationId xmlns:a16="http://schemas.microsoft.com/office/drawing/2014/main" id="{566562A8-2728-4B5B-941B-AB29BBFE8C87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5" name="Straight Connector 33">
              <a:extLst>
                <a:ext uri="{FF2B5EF4-FFF2-40B4-BE49-F238E27FC236}">
                  <a16:creationId xmlns:a16="http://schemas.microsoft.com/office/drawing/2014/main" id="{71738F36-0C8B-4EA2-8D25-B23FD30090CF}"/>
                </a:ext>
              </a:extLst>
            </p:cNvPr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pSp>
        <p:nvGrpSpPr>
          <p:cNvPr id="96" name="Grupo 95">
            <a:extLst>
              <a:ext uri="{FF2B5EF4-FFF2-40B4-BE49-F238E27FC236}">
                <a16:creationId xmlns:a16="http://schemas.microsoft.com/office/drawing/2014/main" id="{2D358435-37F4-46D3-95E3-C56CCD190635}"/>
              </a:ext>
            </a:extLst>
          </p:cNvPr>
          <p:cNvGrpSpPr/>
          <p:nvPr/>
        </p:nvGrpSpPr>
        <p:grpSpPr>
          <a:xfrm>
            <a:off x="4341722" y="7149001"/>
            <a:ext cx="2149432" cy="1080655"/>
            <a:chOff x="4560125" y="3515097"/>
            <a:chExt cx="2149432" cy="1080655"/>
          </a:xfrm>
        </p:grpSpPr>
        <p:grpSp>
          <p:nvGrpSpPr>
            <p:cNvPr id="97" name="Grupo 60">
              <a:extLst>
                <a:ext uri="{FF2B5EF4-FFF2-40B4-BE49-F238E27FC236}">
                  <a16:creationId xmlns:a16="http://schemas.microsoft.com/office/drawing/2014/main" id="{F7029F42-A4E4-402E-BAD9-E73D093752E7}"/>
                </a:ext>
              </a:extLst>
            </p:cNvPr>
            <p:cNvGrpSpPr/>
            <p:nvPr/>
          </p:nvGrpSpPr>
          <p:grpSpPr>
            <a:xfrm>
              <a:off x="4706726" y="3723306"/>
              <a:ext cx="1937276" cy="607528"/>
              <a:chOff x="4706726" y="3723306"/>
              <a:chExt cx="1937276" cy="607528"/>
            </a:xfrm>
          </p:grpSpPr>
          <p:sp>
            <p:nvSpPr>
              <p:cNvPr id="99" name="Rectangle 31">
                <a:extLst>
                  <a:ext uri="{FF2B5EF4-FFF2-40B4-BE49-F238E27FC236}">
                    <a16:creationId xmlns:a16="http://schemas.microsoft.com/office/drawing/2014/main" id="{C9C285B7-CDB1-4179-ABFC-F18F5BAD906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821147" y="374445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0" name="Straight Connector 33">
                <a:extLst>
                  <a:ext uri="{FF2B5EF4-FFF2-40B4-BE49-F238E27FC236}">
                    <a16:creationId xmlns:a16="http://schemas.microsoft.com/office/drawing/2014/main" id="{D51D1633-06F7-4820-AA31-0317C3F25CFE}"/>
                  </a:ext>
                </a:extLst>
              </p:cNvPr>
              <p:cNvCxnSpPr/>
              <p:nvPr/>
            </p:nvCxnSpPr>
            <p:spPr>
              <a:xfrm flipV="1">
                <a:off x="4706726" y="4026392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1" name="Rectângulo 65">
                <a:extLst>
                  <a:ext uri="{FF2B5EF4-FFF2-40B4-BE49-F238E27FC236}">
                    <a16:creationId xmlns:a16="http://schemas.microsoft.com/office/drawing/2014/main" id="{038EE8F4-40C5-4D8C-9614-675A678EAB97}"/>
                  </a:ext>
                </a:extLst>
              </p:cNvPr>
              <p:cNvSpPr/>
              <p:nvPr/>
            </p:nvSpPr>
            <p:spPr>
              <a:xfrm>
                <a:off x="5072166" y="3723306"/>
                <a:ext cx="116249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numerador</a:t>
                </a:r>
                <a:endParaRPr lang="en-US" sz="1200" u="sng" dirty="0"/>
              </a:p>
            </p:txBody>
          </p:sp>
          <p:sp>
            <p:nvSpPr>
              <p:cNvPr id="102" name="Rectângulo 66">
                <a:extLst>
                  <a:ext uri="{FF2B5EF4-FFF2-40B4-BE49-F238E27FC236}">
                    <a16:creationId xmlns:a16="http://schemas.microsoft.com/office/drawing/2014/main" id="{12F47B98-9736-439D-BCA6-C1B0D50546E3}"/>
                  </a:ext>
                </a:extLst>
              </p:cNvPr>
              <p:cNvSpPr/>
              <p:nvPr/>
            </p:nvSpPr>
            <p:spPr>
              <a:xfrm>
                <a:off x="5058312" y="4053835"/>
                <a:ext cx="158569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…………………..</a:t>
                </a:r>
                <a:endParaRPr lang="en-US" sz="1200" u="sng" dirty="0"/>
              </a:p>
            </p:txBody>
          </p:sp>
          <p:sp>
            <p:nvSpPr>
              <p:cNvPr id="103" name="Rectangle 31">
                <a:extLst>
                  <a:ext uri="{FF2B5EF4-FFF2-40B4-BE49-F238E27FC236}">
                    <a16:creationId xmlns:a16="http://schemas.microsoft.com/office/drawing/2014/main" id="{455970BF-E053-4CE0-955B-730DFFCCF4E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 flipV="1">
                <a:off x="4831043" y="407498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8" name="Rectângulo arredondado 62">
              <a:extLst>
                <a:ext uri="{FF2B5EF4-FFF2-40B4-BE49-F238E27FC236}">
                  <a16:creationId xmlns:a16="http://schemas.microsoft.com/office/drawing/2014/main" id="{6496D3B5-C194-4AE2-9F45-8A14D63D46DF}"/>
                </a:ext>
              </a:extLst>
            </p:cNvPr>
            <p:cNvSpPr/>
            <p:nvPr/>
          </p:nvSpPr>
          <p:spPr>
            <a:xfrm>
              <a:off x="4560125" y="3515097"/>
              <a:ext cx="2149432" cy="108065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2827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3277" y="553871"/>
            <a:ext cx="6366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Nas figuras que se seguem, o todo foi dividido em 6 partes iguais.</a:t>
            </a:r>
          </a:p>
          <a:p>
            <a:pPr marL="444500" indent="-2619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a)	Indica a fração que representa a porção sombreada de cada figura.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405834" y="2855667"/>
            <a:ext cx="5320871" cy="14508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frações acima, qual é a maior? 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Das frações acima, qual é a menor?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Coloca as frações por ordem crescente do seu valor.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181425" y="5374396"/>
            <a:ext cx="63661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Nas figuras seguintes, o todo foi dividido em sete partes iguais.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Completa, sombreando as figuras ou escrevendo as frações.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3525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b)	Escreve as frações por ordem decrescente do seu valor.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2B6F4B0-3DE7-44A7-8E86-E821CB9E4B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3513" y="1135914"/>
            <a:ext cx="2763307" cy="1054420"/>
          </a:xfrm>
          <a:prstGeom prst="rect">
            <a:avLst/>
          </a:prstGeom>
        </p:spPr>
      </p:pic>
      <p:grpSp>
        <p:nvGrpSpPr>
          <p:cNvPr id="54" name="Grupo 53">
            <a:extLst>
              <a:ext uri="{FF2B5EF4-FFF2-40B4-BE49-F238E27FC236}">
                <a16:creationId xmlns:a16="http://schemas.microsoft.com/office/drawing/2014/main" id="{5A798865-6B20-430A-A066-243AD885E98F}"/>
              </a:ext>
            </a:extLst>
          </p:cNvPr>
          <p:cNvGrpSpPr/>
          <p:nvPr/>
        </p:nvGrpSpPr>
        <p:grpSpPr>
          <a:xfrm>
            <a:off x="2126974" y="2101117"/>
            <a:ext cx="490250" cy="588854"/>
            <a:chOff x="308243" y="2365369"/>
            <a:chExt cx="490250" cy="588854"/>
          </a:xfrm>
        </p:grpSpPr>
        <p:sp>
          <p:nvSpPr>
            <p:cNvPr id="64" name="Rectangle 37">
              <a:extLst>
                <a:ext uri="{FF2B5EF4-FFF2-40B4-BE49-F238E27FC236}">
                  <a16:creationId xmlns:a16="http://schemas.microsoft.com/office/drawing/2014/main" id="{0E6E28C1-826C-49CA-A113-93C56191AE9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38">
              <a:extLst>
                <a:ext uri="{FF2B5EF4-FFF2-40B4-BE49-F238E27FC236}">
                  <a16:creationId xmlns:a16="http://schemas.microsoft.com/office/drawing/2014/main" id="{2B77B6D1-9E34-4EA6-88CA-26F5D95C8CFE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6" name="Straight Connector 39">
              <a:extLst>
                <a:ext uri="{FF2B5EF4-FFF2-40B4-BE49-F238E27FC236}">
                  <a16:creationId xmlns:a16="http://schemas.microsoft.com/office/drawing/2014/main" id="{3B7A3D45-25BB-44BF-9F63-A5503407CBF7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7" name="Grupo 66">
            <a:extLst>
              <a:ext uri="{FF2B5EF4-FFF2-40B4-BE49-F238E27FC236}">
                <a16:creationId xmlns:a16="http://schemas.microsoft.com/office/drawing/2014/main" id="{D2180AEA-FA17-4FD8-A77C-838889C60706}"/>
              </a:ext>
            </a:extLst>
          </p:cNvPr>
          <p:cNvGrpSpPr/>
          <p:nvPr/>
        </p:nvGrpSpPr>
        <p:grpSpPr>
          <a:xfrm>
            <a:off x="3016658" y="2096102"/>
            <a:ext cx="490250" cy="588854"/>
            <a:chOff x="308243" y="2365369"/>
            <a:chExt cx="490250" cy="588854"/>
          </a:xfrm>
        </p:grpSpPr>
        <p:sp>
          <p:nvSpPr>
            <p:cNvPr id="68" name="Rectangle 37">
              <a:extLst>
                <a:ext uri="{FF2B5EF4-FFF2-40B4-BE49-F238E27FC236}">
                  <a16:creationId xmlns:a16="http://schemas.microsoft.com/office/drawing/2014/main" id="{C6DF6896-CC48-4666-8223-17341E2C29F5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Rectangle 38">
              <a:extLst>
                <a:ext uri="{FF2B5EF4-FFF2-40B4-BE49-F238E27FC236}">
                  <a16:creationId xmlns:a16="http://schemas.microsoft.com/office/drawing/2014/main" id="{07A63972-EE54-411A-A2B0-D4751FC64AC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" name="Straight Connector 39">
              <a:extLst>
                <a:ext uri="{FF2B5EF4-FFF2-40B4-BE49-F238E27FC236}">
                  <a16:creationId xmlns:a16="http://schemas.microsoft.com/office/drawing/2014/main" id="{39FFDA25-2931-4510-9FF6-C8CEAC29BADB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1" name="Grupo 70">
            <a:extLst>
              <a:ext uri="{FF2B5EF4-FFF2-40B4-BE49-F238E27FC236}">
                <a16:creationId xmlns:a16="http://schemas.microsoft.com/office/drawing/2014/main" id="{6C849577-D8B0-4E97-A186-D97AA5B1B979}"/>
              </a:ext>
            </a:extLst>
          </p:cNvPr>
          <p:cNvGrpSpPr/>
          <p:nvPr/>
        </p:nvGrpSpPr>
        <p:grpSpPr>
          <a:xfrm>
            <a:off x="3933145" y="2102354"/>
            <a:ext cx="490250" cy="588854"/>
            <a:chOff x="308243" y="2365369"/>
            <a:chExt cx="490250" cy="588854"/>
          </a:xfrm>
        </p:grpSpPr>
        <p:sp>
          <p:nvSpPr>
            <p:cNvPr id="72" name="Rectangle 37">
              <a:extLst>
                <a:ext uri="{FF2B5EF4-FFF2-40B4-BE49-F238E27FC236}">
                  <a16:creationId xmlns:a16="http://schemas.microsoft.com/office/drawing/2014/main" id="{A046EC46-CF20-4777-B53B-178F9512F61C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38">
              <a:extLst>
                <a:ext uri="{FF2B5EF4-FFF2-40B4-BE49-F238E27FC236}">
                  <a16:creationId xmlns:a16="http://schemas.microsoft.com/office/drawing/2014/main" id="{3FCE2104-D267-408A-B067-4E9584D0258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4" name="Straight Connector 39">
              <a:extLst>
                <a:ext uri="{FF2B5EF4-FFF2-40B4-BE49-F238E27FC236}">
                  <a16:creationId xmlns:a16="http://schemas.microsoft.com/office/drawing/2014/main" id="{B5ECA9D2-9B96-427D-B54D-014E15597EBD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B7C2A6A4-2ECA-4475-A9AB-FC458129CF67}"/>
              </a:ext>
            </a:extLst>
          </p:cNvPr>
          <p:cNvGrpSpPr>
            <a:grpSpLocks noChangeAspect="1"/>
          </p:cNvGrpSpPr>
          <p:nvPr/>
        </p:nvGrpSpPr>
        <p:grpSpPr>
          <a:xfrm>
            <a:off x="3214043" y="2928541"/>
            <a:ext cx="338272" cy="406307"/>
            <a:chOff x="308243" y="2365369"/>
            <a:chExt cx="490250" cy="588854"/>
          </a:xfrm>
        </p:grpSpPr>
        <p:sp>
          <p:nvSpPr>
            <p:cNvPr id="76" name="Rectangle 37">
              <a:extLst>
                <a:ext uri="{FF2B5EF4-FFF2-40B4-BE49-F238E27FC236}">
                  <a16:creationId xmlns:a16="http://schemas.microsoft.com/office/drawing/2014/main" id="{56956A42-4797-4996-98E8-32B52FC954A5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38">
              <a:extLst>
                <a:ext uri="{FF2B5EF4-FFF2-40B4-BE49-F238E27FC236}">
                  <a16:creationId xmlns:a16="http://schemas.microsoft.com/office/drawing/2014/main" id="{E6D71CA7-394F-4786-A7FE-22422A44F76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Connector 39">
              <a:extLst>
                <a:ext uri="{FF2B5EF4-FFF2-40B4-BE49-F238E27FC236}">
                  <a16:creationId xmlns:a16="http://schemas.microsoft.com/office/drawing/2014/main" id="{C83585E3-1064-4029-ADE0-5ACB66A06250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9" name="Grupo 78">
            <a:extLst>
              <a:ext uri="{FF2B5EF4-FFF2-40B4-BE49-F238E27FC236}">
                <a16:creationId xmlns:a16="http://schemas.microsoft.com/office/drawing/2014/main" id="{E33AF7C0-FCDE-4454-9A2C-3EBF1461ED38}"/>
              </a:ext>
            </a:extLst>
          </p:cNvPr>
          <p:cNvGrpSpPr>
            <a:grpSpLocks noChangeAspect="1"/>
          </p:cNvGrpSpPr>
          <p:nvPr/>
        </p:nvGrpSpPr>
        <p:grpSpPr>
          <a:xfrm>
            <a:off x="3261783" y="3453693"/>
            <a:ext cx="338272" cy="406307"/>
            <a:chOff x="308243" y="2365369"/>
            <a:chExt cx="490250" cy="588854"/>
          </a:xfrm>
        </p:grpSpPr>
        <p:sp>
          <p:nvSpPr>
            <p:cNvPr id="80" name="Rectangle 37">
              <a:extLst>
                <a:ext uri="{FF2B5EF4-FFF2-40B4-BE49-F238E27FC236}">
                  <a16:creationId xmlns:a16="http://schemas.microsoft.com/office/drawing/2014/main" id="{695D8E45-98AA-4F11-809B-0136BACD0C5F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Rectangle 38">
              <a:extLst>
                <a:ext uri="{FF2B5EF4-FFF2-40B4-BE49-F238E27FC236}">
                  <a16:creationId xmlns:a16="http://schemas.microsoft.com/office/drawing/2014/main" id="{61CBDCB3-E096-455F-AD44-89F099E0D18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" name="Straight Connector 39">
              <a:extLst>
                <a:ext uri="{FF2B5EF4-FFF2-40B4-BE49-F238E27FC236}">
                  <a16:creationId xmlns:a16="http://schemas.microsoft.com/office/drawing/2014/main" id="{0E2FD729-365F-4DCA-9996-CA0898B4E891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C2682E95-FE29-4459-A19B-0EE72F548358}"/>
              </a:ext>
            </a:extLst>
          </p:cNvPr>
          <p:cNvGrpSpPr/>
          <p:nvPr/>
        </p:nvGrpSpPr>
        <p:grpSpPr>
          <a:xfrm>
            <a:off x="1759295" y="4471258"/>
            <a:ext cx="2232867" cy="595105"/>
            <a:chOff x="1740621" y="4391048"/>
            <a:chExt cx="2232867" cy="595105"/>
          </a:xfrm>
        </p:grpSpPr>
        <p:grpSp>
          <p:nvGrpSpPr>
            <p:cNvPr id="83" name="Grupo 82">
              <a:extLst>
                <a:ext uri="{FF2B5EF4-FFF2-40B4-BE49-F238E27FC236}">
                  <a16:creationId xmlns:a16="http://schemas.microsoft.com/office/drawing/2014/main" id="{A4C673BE-983C-4FDB-B29F-A6AA73C0E9E3}"/>
                </a:ext>
              </a:extLst>
            </p:cNvPr>
            <p:cNvGrpSpPr/>
            <p:nvPr/>
          </p:nvGrpSpPr>
          <p:grpSpPr>
            <a:xfrm>
              <a:off x="1740621" y="4391048"/>
              <a:ext cx="490250" cy="588854"/>
              <a:chOff x="308243" y="2365369"/>
              <a:chExt cx="490250" cy="588854"/>
            </a:xfrm>
          </p:grpSpPr>
          <p:sp>
            <p:nvSpPr>
              <p:cNvPr id="84" name="Rectangle 37">
                <a:extLst>
                  <a:ext uri="{FF2B5EF4-FFF2-40B4-BE49-F238E27FC236}">
                    <a16:creationId xmlns:a16="http://schemas.microsoft.com/office/drawing/2014/main" id="{EE733AB5-CDB7-40B6-BFBF-9E4EC16A153C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Rectangle 38">
                <a:extLst>
                  <a:ext uri="{FF2B5EF4-FFF2-40B4-BE49-F238E27FC236}">
                    <a16:creationId xmlns:a16="http://schemas.microsoft.com/office/drawing/2014/main" id="{ECCD7A5E-F056-4F4D-8793-241A95A77AE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6" name="Straight Connector 39">
                <a:extLst>
                  <a:ext uri="{FF2B5EF4-FFF2-40B4-BE49-F238E27FC236}">
                    <a16:creationId xmlns:a16="http://schemas.microsoft.com/office/drawing/2014/main" id="{3F921C74-4DA8-40FA-9418-24CEC87C17DF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8" name="Retângulo 17">
              <a:extLst>
                <a:ext uri="{FF2B5EF4-FFF2-40B4-BE49-F238E27FC236}">
                  <a16:creationId xmlns:a16="http://schemas.microsoft.com/office/drawing/2014/main" id="{636373B1-2B54-4487-8AB2-3B8BCA60EA1B}"/>
                </a:ext>
              </a:extLst>
            </p:cNvPr>
            <p:cNvSpPr/>
            <p:nvPr/>
          </p:nvSpPr>
          <p:spPr>
            <a:xfrm>
              <a:off x="2234348" y="4460894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87" name="Grupo 86">
              <a:extLst>
                <a:ext uri="{FF2B5EF4-FFF2-40B4-BE49-F238E27FC236}">
                  <a16:creationId xmlns:a16="http://schemas.microsoft.com/office/drawing/2014/main" id="{8101D8FA-ADEA-4E9B-A018-D751DCC3055A}"/>
                </a:ext>
              </a:extLst>
            </p:cNvPr>
            <p:cNvGrpSpPr/>
            <p:nvPr/>
          </p:nvGrpSpPr>
          <p:grpSpPr>
            <a:xfrm>
              <a:off x="2598550" y="4397299"/>
              <a:ext cx="490250" cy="588854"/>
              <a:chOff x="308243" y="2365369"/>
              <a:chExt cx="490250" cy="588854"/>
            </a:xfrm>
          </p:grpSpPr>
          <p:sp>
            <p:nvSpPr>
              <p:cNvPr id="88" name="Rectangle 37">
                <a:extLst>
                  <a:ext uri="{FF2B5EF4-FFF2-40B4-BE49-F238E27FC236}">
                    <a16:creationId xmlns:a16="http://schemas.microsoft.com/office/drawing/2014/main" id="{1D0F2267-89AD-4529-AE7B-46254872D285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Rectangle 38">
                <a:extLst>
                  <a:ext uri="{FF2B5EF4-FFF2-40B4-BE49-F238E27FC236}">
                    <a16:creationId xmlns:a16="http://schemas.microsoft.com/office/drawing/2014/main" id="{BF1F94DE-D46B-4B7D-AC19-6594F7598026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0" name="Straight Connector 39">
                <a:extLst>
                  <a:ext uri="{FF2B5EF4-FFF2-40B4-BE49-F238E27FC236}">
                    <a16:creationId xmlns:a16="http://schemas.microsoft.com/office/drawing/2014/main" id="{AF23D98E-CABB-4DB1-B162-6EB633CC03DE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91" name="Retângulo 90">
              <a:extLst>
                <a:ext uri="{FF2B5EF4-FFF2-40B4-BE49-F238E27FC236}">
                  <a16:creationId xmlns:a16="http://schemas.microsoft.com/office/drawing/2014/main" id="{E331D6C3-CE5E-416D-9D63-EE17F1A13BF5}"/>
                </a:ext>
              </a:extLst>
            </p:cNvPr>
            <p:cNvSpPr/>
            <p:nvPr/>
          </p:nvSpPr>
          <p:spPr>
            <a:xfrm>
              <a:off x="3124032" y="4454355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92" name="Grupo 91">
              <a:extLst>
                <a:ext uri="{FF2B5EF4-FFF2-40B4-BE49-F238E27FC236}">
                  <a16:creationId xmlns:a16="http://schemas.microsoft.com/office/drawing/2014/main" id="{2E604149-6EC4-41D9-95E5-F3881B895E8B}"/>
                </a:ext>
              </a:extLst>
            </p:cNvPr>
            <p:cNvGrpSpPr/>
            <p:nvPr/>
          </p:nvGrpSpPr>
          <p:grpSpPr>
            <a:xfrm>
              <a:off x="3483238" y="4391048"/>
              <a:ext cx="490250" cy="588854"/>
              <a:chOff x="308243" y="2365369"/>
              <a:chExt cx="490250" cy="588854"/>
            </a:xfrm>
          </p:grpSpPr>
          <p:sp>
            <p:nvSpPr>
              <p:cNvPr id="93" name="Rectangle 37">
                <a:extLst>
                  <a:ext uri="{FF2B5EF4-FFF2-40B4-BE49-F238E27FC236}">
                    <a16:creationId xmlns:a16="http://schemas.microsoft.com/office/drawing/2014/main" id="{7455CA35-05AA-4F57-9FFB-9A1C4254FCB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Rectangle 38">
                <a:extLst>
                  <a:ext uri="{FF2B5EF4-FFF2-40B4-BE49-F238E27FC236}">
                    <a16:creationId xmlns:a16="http://schemas.microsoft.com/office/drawing/2014/main" id="{BA87C837-5D95-4A71-B20E-343B5DF52D85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5" name="Straight Connector 39">
                <a:extLst>
                  <a:ext uri="{FF2B5EF4-FFF2-40B4-BE49-F238E27FC236}">
                    <a16:creationId xmlns:a16="http://schemas.microsoft.com/office/drawing/2014/main" id="{A507275B-4DAA-4CD1-B74B-07BC8A2C605F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aphicFrame>
        <p:nvGraphicFramePr>
          <p:cNvPr id="24" name="Tabela 23">
            <a:extLst>
              <a:ext uri="{FF2B5EF4-FFF2-40B4-BE49-F238E27FC236}">
                <a16:creationId xmlns:a16="http://schemas.microsoft.com/office/drawing/2014/main" id="{8CDF4202-F6E2-40F1-A885-AC57FC5A7AF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79199" y="6259491"/>
          <a:ext cx="3780000" cy="183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113827237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02448111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70783561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61032254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20119212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88009352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38368686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487611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197095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78021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207149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76249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210524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48082680"/>
                  </a:ext>
                </a:extLst>
              </a:tr>
            </a:tbl>
          </a:graphicData>
        </a:graphic>
      </p:graphicFrame>
      <p:grpSp>
        <p:nvGrpSpPr>
          <p:cNvPr id="104" name="Grupo 103">
            <a:extLst>
              <a:ext uri="{FF2B5EF4-FFF2-40B4-BE49-F238E27FC236}">
                <a16:creationId xmlns:a16="http://schemas.microsoft.com/office/drawing/2014/main" id="{78375B6B-6EE0-41E7-947B-2F2282A5ABD1}"/>
              </a:ext>
            </a:extLst>
          </p:cNvPr>
          <p:cNvGrpSpPr/>
          <p:nvPr/>
        </p:nvGrpSpPr>
        <p:grpSpPr>
          <a:xfrm>
            <a:off x="4878203" y="6717518"/>
            <a:ext cx="367687" cy="457806"/>
            <a:chOff x="308243" y="2384705"/>
            <a:chExt cx="490250" cy="549608"/>
          </a:xfrm>
        </p:grpSpPr>
        <p:sp>
          <p:nvSpPr>
            <p:cNvPr id="105" name="Rectangle 37">
              <a:extLst>
                <a:ext uri="{FF2B5EF4-FFF2-40B4-BE49-F238E27FC236}">
                  <a16:creationId xmlns:a16="http://schemas.microsoft.com/office/drawing/2014/main" id="{58114F82-4543-44B4-8394-1191D4323758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Rectangle 38">
              <a:extLst>
                <a:ext uri="{FF2B5EF4-FFF2-40B4-BE49-F238E27FC236}">
                  <a16:creationId xmlns:a16="http://schemas.microsoft.com/office/drawing/2014/main" id="{76BB1315-890E-42CC-90F2-C27D485A8D18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cxnSp>
          <p:nvCxnSpPr>
            <p:cNvPr id="107" name="Straight Connector 39">
              <a:extLst>
                <a:ext uri="{FF2B5EF4-FFF2-40B4-BE49-F238E27FC236}">
                  <a16:creationId xmlns:a16="http://schemas.microsoft.com/office/drawing/2014/main" id="{C9CBB59B-7C68-43B8-84A7-EC6B3BF78D4A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12" name="Grupo 111">
            <a:extLst>
              <a:ext uri="{FF2B5EF4-FFF2-40B4-BE49-F238E27FC236}">
                <a16:creationId xmlns:a16="http://schemas.microsoft.com/office/drawing/2014/main" id="{2F1C1264-1F85-4C90-9AF3-D32A9F38A18C}"/>
              </a:ext>
            </a:extLst>
          </p:cNvPr>
          <p:cNvGrpSpPr/>
          <p:nvPr/>
        </p:nvGrpSpPr>
        <p:grpSpPr>
          <a:xfrm>
            <a:off x="4878203" y="7734868"/>
            <a:ext cx="367687" cy="457806"/>
            <a:chOff x="308243" y="2384705"/>
            <a:chExt cx="490250" cy="549608"/>
          </a:xfrm>
        </p:grpSpPr>
        <p:sp>
          <p:nvSpPr>
            <p:cNvPr id="113" name="Rectangle 37">
              <a:extLst>
                <a:ext uri="{FF2B5EF4-FFF2-40B4-BE49-F238E27FC236}">
                  <a16:creationId xmlns:a16="http://schemas.microsoft.com/office/drawing/2014/main" id="{3F958BF8-AE06-4658-ABF2-51BAF59EB70D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Rectangle 38">
              <a:extLst>
                <a:ext uri="{FF2B5EF4-FFF2-40B4-BE49-F238E27FC236}">
                  <a16:creationId xmlns:a16="http://schemas.microsoft.com/office/drawing/2014/main" id="{9DC1CEC2-4C30-4CFA-9727-3D276E07E0BD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cxnSp>
          <p:nvCxnSpPr>
            <p:cNvPr id="115" name="Straight Connector 39">
              <a:extLst>
                <a:ext uri="{FF2B5EF4-FFF2-40B4-BE49-F238E27FC236}">
                  <a16:creationId xmlns:a16="http://schemas.microsoft.com/office/drawing/2014/main" id="{ABC8F1D9-34D6-434A-97C7-0C14D7EF3B85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66ADE339-41E0-4B57-9656-BF0110475E0E}"/>
              </a:ext>
            </a:extLst>
          </p:cNvPr>
          <p:cNvGrpSpPr/>
          <p:nvPr/>
        </p:nvGrpSpPr>
        <p:grpSpPr>
          <a:xfrm>
            <a:off x="1499818" y="8787902"/>
            <a:ext cx="3027475" cy="607469"/>
            <a:chOff x="1499818" y="8787902"/>
            <a:chExt cx="3027475" cy="607469"/>
          </a:xfrm>
        </p:grpSpPr>
        <p:grpSp>
          <p:nvGrpSpPr>
            <p:cNvPr id="117" name="Grupo 116">
              <a:extLst>
                <a:ext uri="{FF2B5EF4-FFF2-40B4-BE49-F238E27FC236}">
                  <a16:creationId xmlns:a16="http://schemas.microsoft.com/office/drawing/2014/main" id="{123715A9-C0A8-4572-86E9-85EA08073C0F}"/>
                </a:ext>
              </a:extLst>
            </p:cNvPr>
            <p:cNvGrpSpPr/>
            <p:nvPr/>
          </p:nvGrpSpPr>
          <p:grpSpPr>
            <a:xfrm>
              <a:off x="1499818" y="8800266"/>
              <a:ext cx="490250" cy="588854"/>
              <a:chOff x="308243" y="2365369"/>
              <a:chExt cx="490250" cy="588854"/>
            </a:xfrm>
          </p:grpSpPr>
          <p:sp>
            <p:nvSpPr>
              <p:cNvPr id="128" name="Rectangle 37">
                <a:extLst>
                  <a:ext uri="{FF2B5EF4-FFF2-40B4-BE49-F238E27FC236}">
                    <a16:creationId xmlns:a16="http://schemas.microsoft.com/office/drawing/2014/main" id="{03254579-766E-4F18-BCD8-0F9F25B3276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Rectangle 38">
                <a:extLst>
                  <a:ext uri="{FF2B5EF4-FFF2-40B4-BE49-F238E27FC236}">
                    <a16:creationId xmlns:a16="http://schemas.microsoft.com/office/drawing/2014/main" id="{058BAE08-6A82-4F72-B053-757F879270C6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0" name="Straight Connector 39">
                <a:extLst>
                  <a:ext uri="{FF2B5EF4-FFF2-40B4-BE49-F238E27FC236}">
                    <a16:creationId xmlns:a16="http://schemas.microsoft.com/office/drawing/2014/main" id="{B5F2B169-7EA8-43D5-AC09-C412AE0C25A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8" name="Retângulo 117">
              <a:extLst>
                <a:ext uri="{FF2B5EF4-FFF2-40B4-BE49-F238E27FC236}">
                  <a16:creationId xmlns:a16="http://schemas.microsoft.com/office/drawing/2014/main" id="{E8794301-D20F-4684-B645-EEB0DCB445D5}"/>
                </a:ext>
              </a:extLst>
            </p:cNvPr>
            <p:cNvSpPr/>
            <p:nvPr/>
          </p:nvSpPr>
          <p:spPr>
            <a:xfrm>
              <a:off x="1993545" y="887011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  <p:grpSp>
          <p:nvGrpSpPr>
            <p:cNvPr id="119" name="Grupo 118">
              <a:extLst>
                <a:ext uri="{FF2B5EF4-FFF2-40B4-BE49-F238E27FC236}">
                  <a16:creationId xmlns:a16="http://schemas.microsoft.com/office/drawing/2014/main" id="{162D7FBD-20C5-444F-9F1F-35F27E7C2D13}"/>
                </a:ext>
              </a:extLst>
            </p:cNvPr>
            <p:cNvGrpSpPr/>
            <p:nvPr/>
          </p:nvGrpSpPr>
          <p:grpSpPr>
            <a:xfrm>
              <a:off x="2357747" y="8806517"/>
              <a:ext cx="490250" cy="588854"/>
              <a:chOff x="308243" y="2365369"/>
              <a:chExt cx="490250" cy="588854"/>
            </a:xfrm>
          </p:grpSpPr>
          <p:sp>
            <p:nvSpPr>
              <p:cNvPr id="125" name="Rectangle 37">
                <a:extLst>
                  <a:ext uri="{FF2B5EF4-FFF2-40B4-BE49-F238E27FC236}">
                    <a16:creationId xmlns:a16="http://schemas.microsoft.com/office/drawing/2014/main" id="{40073B3E-142C-4E76-A990-2E0CE8FDD5C3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Rectangle 38">
                <a:extLst>
                  <a:ext uri="{FF2B5EF4-FFF2-40B4-BE49-F238E27FC236}">
                    <a16:creationId xmlns:a16="http://schemas.microsoft.com/office/drawing/2014/main" id="{A36B3909-C1C1-4556-8B6F-CF4F3AF68DF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7" name="Straight Connector 39">
                <a:extLst>
                  <a:ext uri="{FF2B5EF4-FFF2-40B4-BE49-F238E27FC236}">
                    <a16:creationId xmlns:a16="http://schemas.microsoft.com/office/drawing/2014/main" id="{958A0EA5-E68E-4F9A-81F1-98C1212C45B0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20" name="Retângulo 119">
              <a:extLst>
                <a:ext uri="{FF2B5EF4-FFF2-40B4-BE49-F238E27FC236}">
                  <a16:creationId xmlns:a16="http://schemas.microsoft.com/office/drawing/2014/main" id="{DA1A2F83-4721-4928-91A0-636B740B9DE7}"/>
                </a:ext>
              </a:extLst>
            </p:cNvPr>
            <p:cNvSpPr/>
            <p:nvPr/>
          </p:nvSpPr>
          <p:spPr>
            <a:xfrm>
              <a:off x="2883229" y="8863573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  <p:grpSp>
          <p:nvGrpSpPr>
            <p:cNvPr id="121" name="Grupo 120">
              <a:extLst>
                <a:ext uri="{FF2B5EF4-FFF2-40B4-BE49-F238E27FC236}">
                  <a16:creationId xmlns:a16="http://schemas.microsoft.com/office/drawing/2014/main" id="{E0FA1441-C588-403E-B752-C448939516CE}"/>
                </a:ext>
              </a:extLst>
            </p:cNvPr>
            <p:cNvGrpSpPr/>
            <p:nvPr/>
          </p:nvGrpSpPr>
          <p:grpSpPr>
            <a:xfrm>
              <a:off x="3242435" y="8800266"/>
              <a:ext cx="490250" cy="588854"/>
              <a:chOff x="308243" y="2365369"/>
              <a:chExt cx="490250" cy="588854"/>
            </a:xfrm>
          </p:grpSpPr>
          <p:sp>
            <p:nvSpPr>
              <p:cNvPr id="122" name="Rectangle 37">
                <a:extLst>
                  <a:ext uri="{FF2B5EF4-FFF2-40B4-BE49-F238E27FC236}">
                    <a16:creationId xmlns:a16="http://schemas.microsoft.com/office/drawing/2014/main" id="{0973DE06-511A-4A41-BA01-70D38A4DF6A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Rectangle 38">
                <a:extLst>
                  <a:ext uri="{FF2B5EF4-FFF2-40B4-BE49-F238E27FC236}">
                    <a16:creationId xmlns:a16="http://schemas.microsoft.com/office/drawing/2014/main" id="{BDA2C010-8488-4F83-966B-CC8AAE3CBB2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4" name="Straight Connector 39">
                <a:extLst>
                  <a:ext uri="{FF2B5EF4-FFF2-40B4-BE49-F238E27FC236}">
                    <a16:creationId xmlns:a16="http://schemas.microsoft.com/office/drawing/2014/main" id="{C70905CD-C0C1-4DED-8999-790945885A7E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1" name="Grupo 130">
              <a:extLst>
                <a:ext uri="{FF2B5EF4-FFF2-40B4-BE49-F238E27FC236}">
                  <a16:creationId xmlns:a16="http://schemas.microsoft.com/office/drawing/2014/main" id="{CCAD4C62-E6B2-4F37-9073-D287C2307619}"/>
                </a:ext>
              </a:extLst>
            </p:cNvPr>
            <p:cNvGrpSpPr/>
            <p:nvPr/>
          </p:nvGrpSpPr>
          <p:grpSpPr>
            <a:xfrm>
              <a:off x="4037043" y="8787902"/>
              <a:ext cx="490250" cy="588854"/>
              <a:chOff x="308243" y="2365369"/>
              <a:chExt cx="490250" cy="588854"/>
            </a:xfrm>
          </p:grpSpPr>
          <p:sp>
            <p:nvSpPr>
              <p:cNvPr id="132" name="Rectangle 37">
                <a:extLst>
                  <a:ext uri="{FF2B5EF4-FFF2-40B4-BE49-F238E27FC236}">
                    <a16:creationId xmlns:a16="http://schemas.microsoft.com/office/drawing/2014/main" id="{9BDBDE20-1894-43DD-AD51-25500D66B14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Rectangle 38">
                <a:extLst>
                  <a:ext uri="{FF2B5EF4-FFF2-40B4-BE49-F238E27FC236}">
                    <a16:creationId xmlns:a16="http://schemas.microsoft.com/office/drawing/2014/main" id="{E9B9A284-E949-4D53-A915-0E9AC794E56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4" name="Straight Connector 39">
                <a:extLst>
                  <a:ext uri="{FF2B5EF4-FFF2-40B4-BE49-F238E27FC236}">
                    <a16:creationId xmlns:a16="http://schemas.microsoft.com/office/drawing/2014/main" id="{4ADBA8E4-13FF-4C04-B50A-57E983DA83B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35" name="Retângulo 134">
              <a:extLst>
                <a:ext uri="{FF2B5EF4-FFF2-40B4-BE49-F238E27FC236}">
                  <a16:creationId xmlns:a16="http://schemas.microsoft.com/office/drawing/2014/main" id="{6BCDEBCC-8A64-4A94-92A0-7F1CE4F7D354}"/>
                </a:ext>
              </a:extLst>
            </p:cNvPr>
            <p:cNvSpPr/>
            <p:nvPr/>
          </p:nvSpPr>
          <p:spPr>
            <a:xfrm>
              <a:off x="3711076" y="8870111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</p:grpSp>
      <p:graphicFrame>
        <p:nvGraphicFramePr>
          <p:cNvPr id="96" name="Tabela 14"/>
          <p:cNvGraphicFramePr>
            <a:graphicFrameLocks noGrp="1"/>
          </p:cNvGraphicFramePr>
          <p:nvPr>
            <p:extLst/>
          </p:nvPr>
        </p:nvGraphicFramePr>
        <p:xfrm>
          <a:off x="4949536" y="7195153"/>
          <a:ext cx="22284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7" name="Tabela 14"/>
          <p:cNvGraphicFramePr>
            <a:graphicFrameLocks noGrp="1"/>
          </p:cNvGraphicFramePr>
          <p:nvPr>
            <p:extLst/>
          </p:nvPr>
        </p:nvGraphicFramePr>
        <p:xfrm>
          <a:off x="4948664" y="6157884"/>
          <a:ext cx="22284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8" name="Retângulo 97">
            <a:extLst>
              <a:ext uri="{FF2B5EF4-FFF2-40B4-BE49-F238E27FC236}">
                <a16:creationId xmlns:a16="http://schemas.microsoft.com/office/drawing/2014/main" id="{5072EF9B-E6AE-4BBC-A7D9-FAFFF40BBAEC}"/>
              </a:ext>
            </a:extLst>
          </p:cNvPr>
          <p:cNvSpPr/>
          <p:nvPr/>
        </p:nvSpPr>
        <p:spPr>
          <a:xfrm>
            <a:off x="0" y="262734"/>
            <a:ext cx="6866955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600" b="1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O</a:t>
            </a:r>
            <a:r>
              <a:rPr lang="pt-PT" sz="1600" b="1" cap="none" spc="0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rdenação de frações com o mesmo denominador</a:t>
            </a:r>
            <a:endParaRPr lang="pt-PT" sz="1600" b="1" cap="none" spc="0" dirty="0">
              <a:ln w="10160">
                <a:solidFill>
                  <a:schemeClr val="tx1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99" name="Grupo 98">
            <a:extLst>
              <a:ext uri="{FF2B5EF4-FFF2-40B4-BE49-F238E27FC236}">
                <a16:creationId xmlns:a16="http://schemas.microsoft.com/office/drawing/2014/main" id="{5BEDCCD3-B4EB-4BE6-BE49-4595CFE9A7C5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100" name="Grupo 99">
              <a:extLst>
                <a:ext uri="{FF2B5EF4-FFF2-40B4-BE49-F238E27FC236}">
                  <a16:creationId xmlns:a16="http://schemas.microsoft.com/office/drawing/2014/main" id="{41C76D4E-7335-4569-BE65-A1C1848EC6CB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102" name="Caixa de Texto 2">
                <a:extLst>
                  <a:ext uri="{FF2B5EF4-FFF2-40B4-BE49-F238E27FC236}">
                    <a16:creationId xmlns:a16="http://schemas.microsoft.com/office/drawing/2014/main" id="{EAA6EF61-2A8F-4A48-BE62-DC6043E34F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3" name="Conexão recta 21">
                <a:extLst>
                  <a:ext uri="{FF2B5EF4-FFF2-40B4-BE49-F238E27FC236}">
                    <a16:creationId xmlns:a16="http://schemas.microsoft.com/office/drawing/2014/main" id="{ACE2E5FC-18C6-43D8-BC3F-9C1C681C5D27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1" name="Caixa de Texto 2">
              <a:extLst>
                <a:ext uri="{FF2B5EF4-FFF2-40B4-BE49-F238E27FC236}">
                  <a16:creationId xmlns:a16="http://schemas.microsoft.com/office/drawing/2014/main" id="{ECEE0BF0-ABA5-4F44-8C6D-F21D18849F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  <p:grpSp>
        <p:nvGrpSpPr>
          <p:cNvPr id="108" name="Grupo 107">
            <a:extLst>
              <a:ext uri="{FF2B5EF4-FFF2-40B4-BE49-F238E27FC236}">
                <a16:creationId xmlns:a16="http://schemas.microsoft.com/office/drawing/2014/main" id="{A60F00B1-7383-475E-A943-555631649230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109" name="Retângulo 108">
              <a:extLst>
                <a:ext uri="{FF2B5EF4-FFF2-40B4-BE49-F238E27FC236}">
                  <a16:creationId xmlns:a16="http://schemas.microsoft.com/office/drawing/2014/main" id="{AEA4721A-CF26-43D8-B495-0915782FC8CD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0" name="Conexão recta 21">
              <a:extLst>
                <a:ext uri="{FF2B5EF4-FFF2-40B4-BE49-F238E27FC236}">
                  <a16:creationId xmlns:a16="http://schemas.microsoft.com/office/drawing/2014/main" id="{9510B8F4-8254-4FC1-B9A4-E5AC7BEC18D1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9388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44147" y="767083"/>
            <a:ext cx="636615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Compara as seguintes frações, completando as frases ao lado. Podes representar primeiro as frações nos modelos apresentados, pintando as porções correspondentes.</a:t>
            </a:r>
          </a:p>
          <a:p>
            <a:pPr marL="185738" indent="-185738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30814" y="1641065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sp>
        <p:nvSpPr>
          <p:cNvPr id="8" name="Retângulo 7"/>
          <p:cNvSpPr/>
          <p:nvPr/>
        </p:nvSpPr>
        <p:spPr>
          <a:xfrm>
            <a:off x="428356" y="322360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193980"/>
              </p:ext>
            </p:extLst>
          </p:nvPr>
        </p:nvGraphicFramePr>
        <p:xfrm>
          <a:off x="959496" y="1549636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613597"/>
              </p:ext>
            </p:extLst>
          </p:nvPr>
        </p:nvGraphicFramePr>
        <p:xfrm>
          <a:off x="1378472" y="1594864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263118"/>
              </p:ext>
            </p:extLst>
          </p:nvPr>
        </p:nvGraphicFramePr>
        <p:xfrm>
          <a:off x="1378472" y="2190247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4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751758"/>
              </p:ext>
            </p:extLst>
          </p:nvPr>
        </p:nvGraphicFramePr>
        <p:xfrm>
          <a:off x="959496" y="213416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CaixaDeTexto 14"/>
          <p:cNvSpPr txBox="1"/>
          <p:nvPr/>
        </p:nvSpPr>
        <p:spPr>
          <a:xfrm>
            <a:off x="4460988" y="1911929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18" name="Retângulo de cantos arredondados 17"/>
          <p:cNvSpPr/>
          <p:nvPr/>
        </p:nvSpPr>
        <p:spPr>
          <a:xfrm>
            <a:off x="4137739" y="1794952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9" name="Retângulo de cantos arredondados 18"/>
          <p:cNvSpPr/>
          <p:nvPr/>
        </p:nvSpPr>
        <p:spPr>
          <a:xfrm>
            <a:off x="5722610" y="1794951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913951"/>
              </p:ext>
            </p:extLst>
          </p:nvPr>
        </p:nvGraphicFramePr>
        <p:xfrm>
          <a:off x="959496" y="297828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497385"/>
              </p:ext>
            </p:extLst>
          </p:nvPr>
        </p:nvGraphicFramePr>
        <p:xfrm>
          <a:off x="1378472" y="3023512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000271"/>
              </p:ext>
            </p:extLst>
          </p:nvPr>
        </p:nvGraphicFramePr>
        <p:xfrm>
          <a:off x="1378472" y="3618895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4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758604"/>
              </p:ext>
            </p:extLst>
          </p:nvPr>
        </p:nvGraphicFramePr>
        <p:xfrm>
          <a:off x="959496" y="3562811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CaixaDeTexto 23"/>
          <p:cNvSpPr txBox="1"/>
          <p:nvPr/>
        </p:nvSpPr>
        <p:spPr>
          <a:xfrm>
            <a:off x="4460988" y="3340577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4137739" y="3223600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5722610" y="322359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437974" y="4615968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749827"/>
              </p:ext>
            </p:extLst>
          </p:nvPr>
        </p:nvGraphicFramePr>
        <p:xfrm>
          <a:off x="912069" y="4370651"/>
          <a:ext cx="28870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740083"/>
              </p:ext>
            </p:extLst>
          </p:nvPr>
        </p:nvGraphicFramePr>
        <p:xfrm>
          <a:off x="1378472" y="4415879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61707"/>
              </p:ext>
            </p:extLst>
          </p:nvPr>
        </p:nvGraphicFramePr>
        <p:xfrm>
          <a:off x="1378472" y="5011262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883157"/>
              </p:ext>
            </p:extLst>
          </p:nvPr>
        </p:nvGraphicFramePr>
        <p:xfrm>
          <a:off x="959496" y="4955178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CaixaDeTexto 31"/>
          <p:cNvSpPr txBox="1"/>
          <p:nvPr/>
        </p:nvSpPr>
        <p:spPr>
          <a:xfrm>
            <a:off x="4460987" y="4732944"/>
            <a:ext cx="190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33" name="Retângulo de cantos arredondados 32"/>
          <p:cNvSpPr/>
          <p:nvPr/>
        </p:nvSpPr>
        <p:spPr>
          <a:xfrm>
            <a:off x="4137739" y="461596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4" name="Retângulo de cantos arredondados 33"/>
          <p:cNvSpPr/>
          <p:nvPr/>
        </p:nvSpPr>
        <p:spPr>
          <a:xfrm>
            <a:off x="5722610" y="4615966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Texto explicativo retangular com cantos arredondados 34"/>
          <p:cNvSpPr/>
          <p:nvPr/>
        </p:nvSpPr>
        <p:spPr>
          <a:xfrm>
            <a:off x="680173" y="5663592"/>
            <a:ext cx="4655930" cy="741944"/>
          </a:xfrm>
          <a:prstGeom prst="wedgeRoundRectCallout">
            <a:avLst>
              <a:gd name="adj1" fmla="val 53400"/>
              <a:gd name="adj2" fmla="val -4159"/>
              <a:gd name="adj3" fmla="val 16667"/>
            </a:avLst>
          </a:prstGeom>
          <a:solidFill>
            <a:srgbClr val="33CC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Quando duas frações têm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mesmo numerador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fração que representa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 número 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a que tem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menor denominador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Imagem 35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5470131" y="5797558"/>
            <a:ext cx="1396750" cy="887881"/>
          </a:xfrm>
          <a:prstGeom prst="rect">
            <a:avLst/>
          </a:prstGeom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id="{1B359C45-F8F7-4C2F-8EAC-F775CEEE93D5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38" name="Grupo 37">
              <a:extLst>
                <a:ext uri="{FF2B5EF4-FFF2-40B4-BE49-F238E27FC236}">
                  <a16:creationId xmlns:a16="http://schemas.microsoft.com/office/drawing/2014/main" id="{C9BFD34D-FBE4-48EC-88B6-1B72632FD1F1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40" name="Caixa de Texto 2">
                <a:extLst>
                  <a:ext uri="{FF2B5EF4-FFF2-40B4-BE49-F238E27FC236}">
                    <a16:creationId xmlns:a16="http://schemas.microsoft.com/office/drawing/2014/main" id="{7D24F124-0157-4819-BD7E-5A243F5909C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1" name="Conexão recta 21">
                <a:extLst>
                  <a:ext uri="{FF2B5EF4-FFF2-40B4-BE49-F238E27FC236}">
                    <a16:creationId xmlns:a16="http://schemas.microsoft.com/office/drawing/2014/main" id="{0AC0F917-1231-4C85-86DF-BE423610258D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Caixa de Texto 2">
              <a:extLst>
                <a:ext uri="{FF2B5EF4-FFF2-40B4-BE49-F238E27FC236}">
                  <a16:creationId xmlns:a16="http://schemas.microsoft.com/office/drawing/2014/main" id="{6B526F83-D78E-4BFF-A4E5-671012ED9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  <p:sp>
        <p:nvSpPr>
          <p:cNvPr id="42" name="Retângulo 41">
            <a:extLst>
              <a:ext uri="{FF2B5EF4-FFF2-40B4-BE49-F238E27FC236}">
                <a16:creationId xmlns:a16="http://schemas.microsoft.com/office/drawing/2014/main" id="{2178E61D-EBA4-455A-A175-F2024AC2F5BB}"/>
              </a:ext>
            </a:extLst>
          </p:cNvPr>
          <p:cNvSpPr/>
          <p:nvPr/>
        </p:nvSpPr>
        <p:spPr>
          <a:xfrm>
            <a:off x="-6250" y="342742"/>
            <a:ext cx="6866955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600" b="1" cap="none" spc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Comparação de </a:t>
            </a:r>
            <a:r>
              <a:rPr lang="pt-PT" sz="1600" b="1" cap="none" spc="0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frações com o mesmo numerador</a:t>
            </a:r>
            <a:endParaRPr lang="pt-PT" sz="1600" b="1" cap="none" spc="0" dirty="0">
              <a:ln w="10160">
                <a:solidFill>
                  <a:schemeClr val="tx1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43" name="Grupo 42">
            <a:extLst>
              <a:ext uri="{FF2B5EF4-FFF2-40B4-BE49-F238E27FC236}">
                <a16:creationId xmlns:a16="http://schemas.microsoft.com/office/drawing/2014/main" id="{F26103D8-1114-4F4C-9106-D3ED4A1074A6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44" name="Retângulo 43">
              <a:extLst>
                <a:ext uri="{FF2B5EF4-FFF2-40B4-BE49-F238E27FC236}">
                  <a16:creationId xmlns:a16="http://schemas.microsoft.com/office/drawing/2014/main" id="{1B29C703-B8BD-4AEB-B71B-1C8C08D32403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5" name="Conexão recta 21">
              <a:extLst>
                <a:ext uri="{FF2B5EF4-FFF2-40B4-BE49-F238E27FC236}">
                  <a16:creationId xmlns:a16="http://schemas.microsoft.com/office/drawing/2014/main" id="{6E919E59-059B-4B03-B8D6-63BC995F427E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7" name="Tabela 1">
            <a:extLst>
              <a:ext uri="{FF2B5EF4-FFF2-40B4-BE49-F238E27FC236}">
                <a16:creationId xmlns:a16="http://schemas.microsoft.com/office/drawing/2014/main" id="{DE6FAF68-3D06-4ED2-AD04-A705276CA8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618958"/>
              </p:ext>
            </p:extLst>
          </p:nvPr>
        </p:nvGraphicFramePr>
        <p:xfrm>
          <a:off x="892456" y="7809280"/>
          <a:ext cx="3541020" cy="37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48" name="Retângulo 47">
            <a:extLst>
              <a:ext uri="{FF2B5EF4-FFF2-40B4-BE49-F238E27FC236}">
                <a16:creationId xmlns:a16="http://schemas.microsoft.com/office/drawing/2014/main" id="{BE3B5F70-58A1-46D8-B4AA-F0DD2C7A9319}"/>
              </a:ext>
            </a:extLst>
          </p:cNvPr>
          <p:cNvSpPr/>
          <p:nvPr/>
        </p:nvSpPr>
        <p:spPr>
          <a:xfrm>
            <a:off x="1132796" y="813634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49" name="Retângulo 48">
            <a:extLst>
              <a:ext uri="{FF2B5EF4-FFF2-40B4-BE49-F238E27FC236}">
                <a16:creationId xmlns:a16="http://schemas.microsoft.com/office/drawing/2014/main" id="{609EFC16-6960-43E4-9E7A-9BEC3C47F054}"/>
              </a:ext>
            </a:extLst>
          </p:cNvPr>
          <p:cNvSpPr/>
          <p:nvPr/>
        </p:nvSpPr>
        <p:spPr>
          <a:xfrm>
            <a:off x="3932469" y="8143346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50" name="Tabela 49">
            <a:extLst>
              <a:ext uri="{FF2B5EF4-FFF2-40B4-BE49-F238E27FC236}">
                <a16:creationId xmlns:a16="http://schemas.microsoft.com/office/drawing/2014/main" id="{233AB644-7FF6-40B0-A5EB-FBE8FB4F2A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108383"/>
              </p:ext>
            </p:extLst>
          </p:nvPr>
        </p:nvGraphicFramePr>
        <p:xfrm>
          <a:off x="1851105" y="8119252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" name="Retângulo 50">
            <a:extLst>
              <a:ext uri="{FF2B5EF4-FFF2-40B4-BE49-F238E27FC236}">
                <a16:creationId xmlns:a16="http://schemas.microsoft.com/office/drawing/2014/main" id="{800DD15D-7291-487A-9EA5-C37781924D15}"/>
              </a:ext>
            </a:extLst>
          </p:cNvPr>
          <p:cNvSpPr/>
          <p:nvPr/>
        </p:nvSpPr>
        <p:spPr>
          <a:xfrm>
            <a:off x="1150713" y="8934593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52" name="Retângulo 51">
            <a:extLst>
              <a:ext uri="{FF2B5EF4-FFF2-40B4-BE49-F238E27FC236}">
                <a16:creationId xmlns:a16="http://schemas.microsoft.com/office/drawing/2014/main" id="{C859A3F0-3B4D-42B4-AE9C-69E909389532}"/>
              </a:ext>
            </a:extLst>
          </p:cNvPr>
          <p:cNvSpPr/>
          <p:nvPr/>
        </p:nvSpPr>
        <p:spPr>
          <a:xfrm>
            <a:off x="3944746" y="8944914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53" name="Tabela 52">
            <a:extLst>
              <a:ext uri="{FF2B5EF4-FFF2-40B4-BE49-F238E27FC236}">
                <a16:creationId xmlns:a16="http://schemas.microsoft.com/office/drawing/2014/main" id="{6B01BA1B-5C80-4591-AF7A-70937DB518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399260"/>
              </p:ext>
            </p:extLst>
          </p:nvPr>
        </p:nvGraphicFramePr>
        <p:xfrm>
          <a:off x="1547976" y="8957716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4" name="Tabela 53">
            <a:extLst>
              <a:ext uri="{FF2B5EF4-FFF2-40B4-BE49-F238E27FC236}">
                <a16:creationId xmlns:a16="http://schemas.microsoft.com/office/drawing/2014/main" id="{CF0BDE44-E453-4866-9707-D887129BB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000068"/>
              </p:ext>
            </p:extLst>
          </p:nvPr>
        </p:nvGraphicFramePr>
        <p:xfrm>
          <a:off x="5086954" y="8255752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5" name="Tabela 54">
            <a:extLst>
              <a:ext uri="{FF2B5EF4-FFF2-40B4-BE49-F238E27FC236}">
                <a16:creationId xmlns:a16="http://schemas.microsoft.com/office/drawing/2014/main" id="{295A28D6-B19A-489B-A075-5B1B453A0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46937"/>
              </p:ext>
            </p:extLst>
          </p:nvPr>
        </p:nvGraphicFramePr>
        <p:xfrm>
          <a:off x="5945987" y="826249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6" name="Retângulo 55">
            <a:extLst>
              <a:ext uri="{FF2B5EF4-FFF2-40B4-BE49-F238E27FC236}">
                <a16:creationId xmlns:a16="http://schemas.microsoft.com/office/drawing/2014/main" id="{B492FFF9-3F64-435B-8524-BF0456B113CB}"/>
              </a:ext>
            </a:extLst>
          </p:cNvPr>
          <p:cNvSpPr/>
          <p:nvPr/>
        </p:nvSpPr>
        <p:spPr>
          <a:xfrm>
            <a:off x="5401558" y="8358159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57" name="Tabela 1">
            <a:extLst>
              <a:ext uri="{FF2B5EF4-FFF2-40B4-BE49-F238E27FC236}">
                <a16:creationId xmlns:a16="http://schemas.microsoft.com/office/drawing/2014/main" id="{48D220E9-E180-4B28-878B-77DA0C449F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480195"/>
              </p:ext>
            </p:extLst>
          </p:nvPr>
        </p:nvGraphicFramePr>
        <p:xfrm>
          <a:off x="892456" y="8712937"/>
          <a:ext cx="3520000" cy="275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58" name="CaixaDeTexto 57">
            <a:extLst>
              <a:ext uri="{FF2B5EF4-FFF2-40B4-BE49-F238E27FC236}">
                <a16:creationId xmlns:a16="http://schemas.microsoft.com/office/drawing/2014/main" id="{EEB36E93-1F11-4CF6-BDEB-37A63D79B3FC}"/>
              </a:ext>
            </a:extLst>
          </p:cNvPr>
          <p:cNvSpPr txBox="1"/>
          <p:nvPr/>
        </p:nvSpPr>
        <p:spPr>
          <a:xfrm>
            <a:off x="145066" y="6919019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Compara as seguintes frações, completando os espaços em branco com os sinais de   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Usa a reta numérica para te ajudar.</a:t>
            </a:r>
          </a:p>
        </p:txBody>
      </p:sp>
    </p:spTree>
    <p:extLst>
      <p:ext uri="{BB962C8B-B14F-4D97-AF65-F5344CB8AC3E}">
        <p14:creationId xmlns:p14="http://schemas.microsoft.com/office/powerpoint/2010/main" val="3399784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35436" y="587029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Nas figuras que se seguem, o todo foi dividido, respetivamente, em 4, 5, 6 e 8 partes iguais. Em cada uma das figuras foram sombreadas duas partes.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371992" y="3019866"/>
            <a:ext cx="5320871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73050" indent="-273050">
              <a:lnSpc>
                <a:spcPct val="200000"/>
              </a:lnSpc>
              <a:spcAft>
                <a:spcPts val="1200"/>
              </a:spcAft>
            </a:pPr>
            <a:r>
              <a:rPr lang="pt-BR" sz="1200" b="0" cap="none" spc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a)	Das </a:t>
            </a: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frações acima, qual é a maior? 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Das frações acima, qual é a menor?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Escreve as frações por ordem decrescente do seu valor.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181425" y="5374396"/>
            <a:ext cx="63661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Nas figuras seguintes, o todo foi dividido, respetivamente, em 6, 7, 8 e 9 partes iguais.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Completa, sombreando três partes em cada figura e escrevendo as frações.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3525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b)	Escreve as frações por ordem crescente do seu valor.</a:t>
            </a:r>
          </a:p>
        </p:txBody>
      </p:sp>
      <p:grpSp>
        <p:nvGrpSpPr>
          <p:cNvPr id="54" name="Grupo 53">
            <a:extLst>
              <a:ext uri="{FF2B5EF4-FFF2-40B4-BE49-F238E27FC236}">
                <a16:creationId xmlns:a16="http://schemas.microsoft.com/office/drawing/2014/main" id="{5A798865-6B20-430A-A066-243AD885E98F}"/>
              </a:ext>
            </a:extLst>
          </p:cNvPr>
          <p:cNvGrpSpPr/>
          <p:nvPr/>
        </p:nvGrpSpPr>
        <p:grpSpPr>
          <a:xfrm>
            <a:off x="1332832" y="2268771"/>
            <a:ext cx="490250" cy="588854"/>
            <a:chOff x="308243" y="2365369"/>
            <a:chExt cx="490250" cy="588854"/>
          </a:xfrm>
        </p:grpSpPr>
        <p:sp>
          <p:nvSpPr>
            <p:cNvPr id="64" name="Rectangle 37">
              <a:extLst>
                <a:ext uri="{FF2B5EF4-FFF2-40B4-BE49-F238E27FC236}">
                  <a16:creationId xmlns:a16="http://schemas.microsoft.com/office/drawing/2014/main" id="{0E6E28C1-826C-49CA-A113-93C56191AE92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5" name="Rectangle 38">
              <a:extLst>
                <a:ext uri="{FF2B5EF4-FFF2-40B4-BE49-F238E27FC236}">
                  <a16:creationId xmlns:a16="http://schemas.microsoft.com/office/drawing/2014/main" id="{2B77B6D1-9E34-4EA6-88CA-26F5D95C8CFE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cxnSp>
          <p:nvCxnSpPr>
            <p:cNvPr id="66" name="Straight Connector 39">
              <a:extLst>
                <a:ext uri="{FF2B5EF4-FFF2-40B4-BE49-F238E27FC236}">
                  <a16:creationId xmlns:a16="http://schemas.microsoft.com/office/drawing/2014/main" id="{3B7A3D45-25BB-44BF-9F63-A5503407CBF7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B7C2A6A4-2ECA-4475-A9AB-FC458129CF67}"/>
              </a:ext>
            </a:extLst>
          </p:cNvPr>
          <p:cNvGrpSpPr>
            <a:grpSpLocks noChangeAspect="1"/>
          </p:cNvGrpSpPr>
          <p:nvPr/>
        </p:nvGrpSpPr>
        <p:grpSpPr>
          <a:xfrm>
            <a:off x="3180201" y="3092740"/>
            <a:ext cx="338272" cy="406307"/>
            <a:chOff x="308243" y="2365369"/>
            <a:chExt cx="490250" cy="588854"/>
          </a:xfrm>
        </p:grpSpPr>
        <p:sp>
          <p:nvSpPr>
            <p:cNvPr id="76" name="Rectangle 37">
              <a:extLst>
                <a:ext uri="{FF2B5EF4-FFF2-40B4-BE49-F238E27FC236}">
                  <a16:creationId xmlns:a16="http://schemas.microsoft.com/office/drawing/2014/main" id="{56956A42-4797-4996-98E8-32B52FC954A5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38">
              <a:extLst>
                <a:ext uri="{FF2B5EF4-FFF2-40B4-BE49-F238E27FC236}">
                  <a16:creationId xmlns:a16="http://schemas.microsoft.com/office/drawing/2014/main" id="{E6D71CA7-394F-4786-A7FE-22422A44F76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Connector 39">
              <a:extLst>
                <a:ext uri="{FF2B5EF4-FFF2-40B4-BE49-F238E27FC236}">
                  <a16:creationId xmlns:a16="http://schemas.microsoft.com/office/drawing/2014/main" id="{C83585E3-1064-4029-ADE0-5ACB66A06250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9" name="Grupo 78">
            <a:extLst>
              <a:ext uri="{FF2B5EF4-FFF2-40B4-BE49-F238E27FC236}">
                <a16:creationId xmlns:a16="http://schemas.microsoft.com/office/drawing/2014/main" id="{E33AF7C0-FCDE-4454-9A2C-3EBF1461ED38}"/>
              </a:ext>
            </a:extLst>
          </p:cNvPr>
          <p:cNvGrpSpPr>
            <a:grpSpLocks noChangeAspect="1"/>
          </p:cNvGrpSpPr>
          <p:nvPr/>
        </p:nvGrpSpPr>
        <p:grpSpPr>
          <a:xfrm>
            <a:off x="3227941" y="3617892"/>
            <a:ext cx="338272" cy="406307"/>
            <a:chOff x="308243" y="2365369"/>
            <a:chExt cx="490250" cy="588854"/>
          </a:xfrm>
        </p:grpSpPr>
        <p:sp>
          <p:nvSpPr>
            <p:cNvPr id="80" name="Rectangle 37">
              <a:extLst>
                <a:ext uri="{FF2B5EF4-FFF2-40B4-BE49-F238E27FC236}">
                  <a16:creationId xmlns:a16="http://schemas.microsoft.com/office/drawing/2014/main" id="{695D8E45-98AA-4F11-809B-0136BACD0C5F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Rectangle 38">
              <a:extLst>
                <a:ext uri="{FF2B5EF4-FFF2-40B4-BE49-F238E27FC236}">
                  <a16:creationId xmlns:a16="http://schemas.microsoft.com/office/drawing/2014/main" id="{61CBDCB3-E096-455F-AD44-89F099E0D18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" name="Straight Connector 39">
              <a:extLst>
                <a:ext uri="{FF2B5EF4-FFF2-40B4-BE49-F238E27FC236}">
                  <a16:creationId xmlns:a16="http://schemas.microsoft.com/office/drawing/2014/main" id="{0E2FD729-365F-4DCA-9996-CA0898B4E891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00" name="Grupo 99">
            <a:extLst>
              <a:ext uri="{FF2B5EF4-FFF2-40B4-BE49-F238E27FC236}">
                <a16:creationId xmlns:a16="http://schemas.microsoft.com/office/drawing/2014/main" id="{D875BE7C-11EF-418F-ACDF-EAF402E3908D}"/>
              </a:ext>
            </a:extLst>
          </p:cNvPr>
          <p:cNvGrpSpPr/>
          <p:nvPr/>
        </p:nvGrpSpPr>
        <p:grpSpPr>
          <a:xfrm>
            <a:off x="5396578" y="6070652"/>
            <a:ext cx="367687" cy="457806"/>
            <a:chOff x="308243" y="2384705"/>
            <a:chExt cx="490250" cy="549608"/>
          </a:xfrm>
        </p:grpSpPr>
        <p:sp>
          <p:nvSpPr>
            <p:cNvPr id="101" name="Rectangle 37">
              <a:extLst>
                <a:ext uri="{FF2B5EF4-FFF2-40B4-BE49-F238E27FC236}">
                  <a16:creationId xmlns:a16="http://schemas.microsoft.com/office/drawing/2014/main" id="{11F203B4-1FE3-4A2F-A67C-C7834915C725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02" name="Rectangle 38">
              <a:extLst>
                <a:ext uri="{FF2B5EF4-FFF2-40B4-BE49-F238E27FC236}">
                  <a16:creationId xmlns:a16="http://schemas.microsoft.com/office/drawing/2014/main" id="{6D2C1708-247C-4547-BFBC-A0C7F8C06866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cxnSp>
          <p:nvCxnSpPr>
            <p:cNvPr id="103" name="Straight Connector 39">
              <a:extLst>
                <a:ext uri="{FF2B5EF4-FFF2-40B4-BE49-F238E27FC236}">
                  <a16:creationId xmlns:a16="http://schemas.microsoft.com/office/drawing/2014/main" id="{9DA1E45A-7807-4A6F-9FC5-6C036481BC4C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08" name="Grupo 107">
            <a:extLst>
              <a:ext uri="{FF2B5EF4-FFF2-40B4-BE49-F238E27FC236}">
                <a16:creationId xmlns:a16="http://schemas.microsoft.com/office/drawing/2014/main" id="{B07D0FE4-DF55-444C-BA91-CDE215C20A94}"/>
              </a:ext>
            </a:extLst>
          </p:cNvPr>
          <p:cNvGrpSpPr/>
          <p:nvPr/>
        </p:nvGrpSpPr>
        <p:grpSpPr>
          <a:xfrm>
            <a:off x="5396578" y="6665422"/>
            <a:ext cx="367687" cy="457806"/>
            <a:chOff x="308243" y="2384705"/>
            <a:chExt cx="490250" cy="549608"/>
          </a:xfrm>
        </p:grpSpPr>
        <p:sp>
          <p:nvSpPr>
            <p:cNvPr id="109" name="Rectangle 37">
              <a:extLst>
                <a:ext uri="{FF2B5EF4-FFF2-40B4-BE49-F238E27FC236}">
                  <a16:creationId xmlns:a16="http://schemas.microsoft.com/office/drawing/2014/main" id="{EC2BE38E-2284-41A6-AE46-D7FBEA3F8626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10" name="Rectangle 38">
              <a:extLst>
                <a:ext uri="{FF2B5EF4-FFF2-40B4-BE49-F238E27FC236}">
                  <a16:creationId xmlns:a16="http://schemas.microsoft.com/office/drawing/2014/main" id="{66337145-154D-43E7-B1F5-B38C76FA3049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cxnSp>
          <p:nvCxnSpPr>
            <p:cNvPr id="111" name="Straight Connector 39">
              <a:extLst>
                <a:ext uri="{FF2B5EF4-FFF2-40B4-BE49-F238E27FC236}">
                  <a16:creationId xmlns:a16="http://schemas.microsoft.com/office/drawing/2014/main" id="{B028767B-064D-43C6-83AE-6EC48598B00E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66ADE339-41E0-4B57-9656-BF0110475E0E}"/>
              </a:ext>
            </a:extLst>
          </p:cNvPr>
          <p:cNvGrpSpPr/>
          <p:nvPr/>
        </p:nvGrpSpPr>
        <p:grpSpPr>
          <a:xfrm>
            <a:off x="1794349" y="8724843"/>
            <a:ext cx="3027475" cy="607469"/>
            <a:chOff x="1499818" y="8787902"/>
            <a:chExt cx="3027475" cy="607469"/>
          </a:xfrm>
        </p:grpSpPr>
        <p:grpSp>
          <p:nvGrpSpPr>
            <p:cNvPr id="117" name="Grupo 116">
              <a:extLst>
                <a:ext uri="{FF2B5EF4-FFF2-40B4-BE49-F238E27FC236}">
                  <a16:creationId xmlns:a16="http://schemas.microsoft.com/office/drawing/2014/main" id="{123715A9-C0A8-4572-86E9-85EA08073C0F}"/>
                </a:ext>
              </a:extLst>
            </p:cNvPr>
            <p:cNvGrpSpPr/>
            <p:nvPr/>
          </p:nvGrpSpPr>
          <p:grpSpPr>
            <a:xfrm>
              <a:off x="1499818" y="8800266"/>
              <a:ext cx="490250" cy="588854"/>
              <a:chOff x="308243" y="2365369"/>
              <a:chExt cx="490250" cy="588854"/>
            </a:xfrm>
          </p:grpSpPr>
          <p:sp>
            <p:nvSpPr>
              <p:cNvPr id="128" name="Rectangle 37">
                <a:extLst>
                  <a:ext uri="{FF2B5EF4-FFF2-40B4-BE49-F238E27FC236}">
                    <a16:creationId xmlns:a16="http://schemas.microsoft.com/office/drawing/2014/main" id="{03254579-766E-4F18-BCD8-0F9F25B3276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Rectangle 38">
                <a:extLst>
                  <a:ext uri="{FF2B5EF4-FFF2-40B4-BE49-F238E27FC236}">
                    <a16:creationId xmlns:a16="http://schemas.microsoft.com/office/drawing/2014/main" id="{058BAE08-6A82-4F72-B053-757F879270C6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0" name="Straight Connector 39">
                <a:extLst>
                  <a:ext uri="{FF2B5EF4-FFF2-40B4-BE49-F238E27FC236}">
                    <a16:creationId xmlns:a16="http://schemas.microsoft.com/office/drawing/2014/main" id="{B5F2B169-7EA8-43D5-AC09-C412AE0C25A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8" name="Retângulo 117">
              <a:extLst>
                <a:ext uri="{FF2B5EF4-FFF2-40B4-BE49-F238E27FC236}">
                  <a16:creationId xmlns:a16="http://schemas.microsoft.com/office/drawing/2014/main" id="{E8794301-D20F-4684-B645-EEB0DCB445D5}"/>
                </a:ext>
              </a:extLst>
            </p:cNvPr>
            <p:cNvSpPr/>
            <p:nvPr/>
          </p:nvSpPr>
          <p:spPr>
            <a:xfrm>
              <a:off x="1993545" y="887011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119" name="Grupo 118">
              <a:extLst>
                <a:ext uri="{FF2B5EF4-FFF2-40B4-BE49-F238E27FC236}">
                  <a16:creationId xmlns:a16="http://schemas.microsoft.com/office/drawing/2014/main" id="{162D7FBD-20C5-444F-9F1F-35F27E7C2D13}"/>
                </a:ext>
              </a:extLst>
            </p:cNvPr>
            <p:cNvGrpSpPr/>
            <p:nvPr/>
          </p:nvGrpSpPr>
          <p:grpSpPr>
            <a:xfrm>
              <a:off x="2357747" y="8806517"/>
              <a:ext cx="490250" cy="588854"/>
              <a:chOff x="308243" y="2365369"/>
              <a:chExt cx="490250" cy="588854"/>
            </a:xfrm>
          </p:grpSpPr>
          <p:sp>
            <p:nvSpPr>
              <p:cNvPr id="125" name="Rectangle 37">
                <a:extLst>
                  <a:ext uri="{FF2B5EF4-FFF2-40B4-BE49-F238E27FC236}">
                    <a16:creationId xmlns:a16="http://schemas.microsoft.com/office/drawing/2014/main" id="{40073B3E-142C-4E76-A990-2E0CE8FDD5C3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Rectangle 38">
                <a:extLst>
                  <a:ext uri="{FF2B5EF4-FFF2-40B4-BE49-F238E27FC236}">
                    <a16:creationId xmlns:a16="http://schemas.microsoft.com/office/drawing/2014/main" id="{A36B3909-C1C1-4556-8B6F-CF4F3AF68DF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7" name="Straight Connector 39">
                <a:extLst>
                  <a:ext uri="{FF2B5EF4-FFF2-40B4-BE49-F238E27FC236}">
                    <a16:creationId xmlns:a16="http://schemas.microsoft.com/office/drawing/2014/main" id="{958A0EA5-E68E-4F9A-81F1-98C1212C45B0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20" name="Retângulo 119">
              <a:extLst>
                <a:ext uri="{FF2B5EF4-FFF2-40B4-BE49-F238E27FC236}">
                  <a16:creationId xmlns:a16="http://schemas.microsoft.com/office/drawing/2014/main" id="{DA1A2F83-4721-4928-91A0-636B740B9DE7}"/>
                </a:ext>
              </a:extLst>
            </p:cNvPr>
            <p:cNvSpPr/>
            <p:nvPr/>
          </p:nvSpPr>
          <p:spPr>
            <a:xfrm>
              <a:off x="2883229" y="8863573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121" name="Grupo 120">
              <a:extLst>
                <a:ext uri="{FF2B5EF4-FFF2-40B4-BE49-F238E27FC236}">
                  <a16:creationId xmlns:a16="http://schemas.microsoft.com/office/drawing/2014/main" id="{E0FA1441-C588-403E-B752-C448939516CE}"/>
                </a:ext>
              </a:extLst>
            </p:cNvPr>
            <p:cNvGrpSpPr/>
            <p:nvPr/>
          </p:nvGrpSpPr>
          <p:grpSpPr>
            <a:xfrm>
              <a:off x="3242435" y="8800266"/>
              <a:ext cx="490250" cy="588854"/>
              <a:chOff x="308243" y="2365369"/>
              <a:chExt cx="490250" cy="588854"/>
            </a:xfrm>
          </p:grpSpPr>
          <p:sp>
            <p:nvSpPr>
              <p:cNvPr id="122" name="Rectangle 37">
                <a:extLst>
                  <a:ext uri="{FF2B5EF4-FFF2-40B4-BE49-F238E27FC236}">
                    <a16:creationId xmlns:a16="http://schemas.microsoft.com/office/drawing/2014/main" id="{0973DE06-511A-4A41-BA01-70D38A4DF6A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Rectangle 38">
                <a:extLst>
                  <a:ext uri="{FF2B5EF4-FFF2-40B4-BE49-F238E27FC236}">
                    <a16:creationId xmlns:a16="http://schemas.microsoft.com/office/drawing/2014/main" id="{BDA2C010-8488-4F83-966B-CC8AAE3CBB2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4" name="Straight Connector 39">
                <a:extLst>
                  <a:ext uri="{FF2B5EF4-FFF2-40B4-BE49-F238E27FC236}">
                    <a16:creationId xmlns:a16="http://schemas.microsoft.com/office/drawing/2014/main" id="{C70905CD-C0C1-4DED-8999-790945885A7E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1" name="Grupo 130">
              <a:extLst>
                <a:ext uri="{FF2B5EF4-FFF2-40B4-BE49-F238E27FC236}">
                  <a16:creationId xmlns:a16="http://schemas.microsoft.com/office/drawing/2014/main" id="{CCAD4C62-E6B2-4F37-9073-D287C2307619}"/>
                </a:ext>
              </a:extLst>
            </p:cNvPr>
            <p:cNvGrpSpPr/>
            <p:nvPr/>
          </p:nvGrpSpPr>
          <p:grpSpPr>
            <a:xfrm>
              <a:off x="4037043" y="8787902"/>
              <a:ext cx="490250" cy="588854"/>
              <a:chOff x="308243" y="2365369"/>
              <a:chExt cx="490250" cy="588854"/>
            </a:xfrm>
          </p:grpSpPr>
          <p:sp>
            <p:nvSpPr>
              <p:cNvPr id="132" name="Rectangle 37">
                <a:extLst>
                  <a:ext uri="{FF2B5EF4-FFF2-40B4-BE49-F238E27FC236}">
                    <a16:creationId xmlns:a16="http://schemas.microsoft.com/office/drawing/2014/main" id="{9BDBDE20-1894-43DD-AD51-25500D66B14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Rectangle 38">
                <a:extLst>
                  <a:ext uri="{FF2B5EF4-FFF2-40B4-BE49-F238E27FC236}">
                    <a16:creationId xmlns:a16="http://schemas.microsoft.com/office/drawing/2014/main" id="{E9B9A284-E949-4D53-A915-0E9AC794E56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4" name="Straight Connector 39">
                <a:extLst>
                  <a:ext uri="{FF2B5EF4-FFF2-40B4-BE49-F238E27FC236}">
                    <a16:creationId xmlns:a16="http://schemas.microsoft.com/office/drawing/2014/main" id="{4ADBA8E4-13FF-4C04-B50A-57E983DA83B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35" name="Retângulo 134">
              <a:extLst>
                <a:ext uri="{FF2B5EF4-FFF2-40B4-BE49-F238E27FC236}">
                  <a16:creationId xmlns:a16="http://schemas.microsoft.com/office/drawing/2014/main" id="{6BCDEBCC-8A64-4A94-92A0-7F1CE4F7D354}"/>
                </a:ext>
              </a:extLst>
            </p:cNvPr>
            <p:cNvSpPr/>
            <p:nvPr/>
          </p:nvSpPr>
          <p:spPr>
            <a:xfrm>
              <a:off x="3711076" y="8870111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</p:grpSp>
      <p:pic>
        <p:nvPicPr>
          <p:cNvPr id="4" name="Imagem 3">
            <a:extLst>
              <a:ext uri="{FF2B5EF4-FFF2-40B4-BE49-F238E27FC236}">
                <a16:creationId xmlns:a16="http://schemas.microsoft.com/office/drawing/2014/main" id="{3F16CB8C-C4B7-4283-9C67-E6B9774C24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3276" y="1174364"/>
            <a:ext cx="4295775" cy="1143000"/>
          </a:xfrm>
          <a:prstGeom prst="rect">
            <a:avLst/>
          </a:prstGeom>
        </p:spPr>
      </p:pic>
      <p:grpSp>
        <p:nvGrpSpPr>
          <p:cNvPr id="139" name="Grupo 138">
            <a:extLst>
              <a:ext uri="{FF2B5EF4-FFF2-40B4-BE49-F238E27FC236}">
                <a16:creationId xmlns:a16="http://schemas.microsoft.com/office/drawing/2014/main" id="{542A6C58-B264-47FC-A16D-A041C532BCC5}"/>
              </a:ext>
            </a:extLst>
          </p:cNvPr>
          <p:cNvGrpSpPr/>
          <p:nvPr/>
        </p:nvGrpSpPr>
        <p:grpSpPr>
          <a:xfrm>
            <a:off x="2424744" y="2255505"/>
            <a:ext cx="490250" cy="588854"/>
            <a:chOff x="308243" y="2365369"/>
            <a:chExt cx="490250" cy="588854"/>
          </a:xfrm>
        </p:grpSpPr>
        <p:sp>
          <p:nvSpPr>
            <p:cNvPr id="140" name="Rectangle 37">
              <a:extLst>
                <a:ext uri="{FF2B5EF4-FFF2-40B4-BE49-F238E27FC236}">
                  <a16:creationId xmlns:a16="http://schemas.microsoft.com/office/drawing/2014/main" id="{170BE9C3-9D7D-41C4-AAC8-68CC9B7E9F5F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41" name="Rectangle 38">
              <a:extLst>
                <a:ext uri="{FF2B5EF4-FFF2-40B4-BE49-F238E27FC236}">
                  <a16:creationId xmlns:a16="http://schemas.microsoft.com/office/drawing/2014/main" id="{A177BCF2-EDE9-4EF5-AAB3-971C53FB095C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cxnSp>
          <p:nvCxnSpPr>
            <p:cNvPr id="142" name="Straight Connector 39">
              <a:extLst>
                <a:ext uri="{FF2B5EF4-FFF2-40B4-BE49-F238E27FC236}">
                  <a16:creationId xmlns:a16="http://schemas.microsoft.com/office/drawing/2014/main" id="{3D0488EB-6AE3-4786-BCB4-44ACF77ACB41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43" name="Grupo 142">
            <a:extLst>
              <a:ext uri="{FF2B5EF4-FFF2-40B4-BE49-F238E27FC236}">
                <a16:creationId xmlns:a16="http://schemas.microsoft.com/office/drawing/2014/main" id="{9F95A1E0-FB97-4F4E-88B8-6F6671B08D80}"/>
              </a:ext>
            </a:extLst>
          </p:cNvPr>
          <p:cNvGrpSpPr/>
          <p:nvPr/>
        </p:nvGrpSpPr>
        <p:grpSpPr>
          <a:xfrm>
            <a:off x="3520455" y="2266227"/>
            <a:ext cx="490250" cy="588854"/>
            <a:chOff x="308243" y="2365369"/>
            <a:chExt cx="490250" cy="588854"/>
          </a:xfrm>
        </p:grpSpPr>
        <p:sp>
          <p:nvSpPr>
            <p:cNvPr id="144" name="Rectangle 37">
              <a:extLst>
                <a:ext uri="{FF2B5EF4-FFF2-40B4-BE49-F238E27FC236}">
                  <a16:creationId xmlns:a16="http://schemas.microsoft.com/office/drawing/2014/main" id="{7236FDAD-A38C-4020-A8B7-F03962F5AE0C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45" name="Rectangle 38">
              <a:extLst>
                <a:ext uri="{FF2B5EF4-FFF2-40B4-BE49-F238E27FC236}">
                  <a16:creationId xmlns:a16="http://schemas.microsoft.com/office/drawing/2014/main" id="{507EE665-5B37-463C-BC8F-9F02DEAB731A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cxnSp>
          <p:nvCxnSpPr>
            <p:cNvPr id="146" name="Straight Connector 39">
              <a:extLst>
                <a:ext uri="{FF2B5EF4-FFF2-40B4-BE49-F238E27FC236}">
                  <a16:creationId xmlns:a16="http://schemas.microsoft.com/office/drawing/2014/main" id="{1F75B3FA-1CE8-4743-944F-2F1DF493A80F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47" name="Grupo 146">
            <a:extLst>
              <a:ext uri="{FF2B5EF4-FFF2-40B4-BE49-F238E27FC236}">
                <a16:creationId xmlns:a16="http://schemas.microsoft.com/office/drawing/2014/main" id="{C3F3E337-ECA1-4812-ADB2-A98A0315CB2B}"/>
              </a:ext>
            </a:extLst>
          </p:cNvPr>
          <p:cNvGrpSpPr/>
          <p:nvPr/>
        </p:nvGrpSpPr>
        <p:grpSpPr>
          <a:xfrm>
            <a:off x="4584949" y="2284939"/>
            <a:ext cx="490250" cy="588854"/>
            <a:chOff x="308243" y="2365369"/>
            <a:chExt cx="490250" cy="588854"/>
          </a:xfrm>
        </p:grpSpPr>
        <p:sp>
          <p:nvSpPr>
            <p:cNvPr id="148" name="Rectangle 37">
              <a:extLst>
                <a:ext uri="{FF2B5EF4-FFF2-40B4-BE49-F238E27FC236}">
                  <a16:creationId xmlns:a16="http://schemas.microsoft.com/office/drawing/2014/main" id="{8E9BDD79-4715-4D30-9AFF-899CF2927F4B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49" name="Rectangle 38">
              <a:extLst>
                <a:ext uri="{FF2B5EF4-FFF2-40B4-BE49-F238E27FC236}">
                  <a16:creationId xmlns:a16="http://schemas.microsoft.com/office/drawing/2014/main" id="{7EA88ECF-E839-44AA-BAFE-53501A9F924E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cxnSp>
          <p:nvCxnSpPr>
            <p:cNvPr id="150" name="Straight Connector 39">
              <a:extLst>
                <a:ext uri="{FF2B5EF4-FFF2-40B4-BE49-F238E27FC236}">
                  <a16:creationId xmlns:a16="http://schemas.microsoft.com/office/drawing/2014/main" id="{DBA0F80C-4836-4035-8CC2-EA62BB6952A3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692A38C7-9CCA-44D2-9009-10F8E0FA193E}"/>
              </a:ext>
            </a:extLst>
          </p:cNvPr>
          <p:cNvGrpSpPr/>
          <p:nvPr/>
        </p:nvGrpSpPr>
        <p:grpSpPr>
          <a:xfrm>
            <a:off x="1725453" y="4540207"/>
            <a:ext cx="3117554" cy="595105"/>
            <a:chOff x="1740621" y="4391048"/>
            <a:chExt cx="3117554" cy="595105"/>
          </a:xfrm>
        </p:grpSpPr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C2682E95-FE29-4459-A19B-0EE72F548358}"/>
                </a:ext>
              </a:extLst>
            </p:cNvPr>
            <p:cNvGrpSpPr/>
            <p:nvPr/>
          </p:nvGrpSpPr>
          <p:grpSpPr>
            <a:xfrm>
              <a:off x="1740621" y="4391048"/>
              <a:ext cx="2232867" cy="595105"/>
              <a:chOff x="1740621" y="4391048"/>
              <a:chExt cx="2232867" cy="595105"/>
            </a:xfrm>
          </p:grpSpPr>
          <p:grpSp>
            <p:nvGrpSpPr>
              <p:cNvPr id="83" name="Grupo 82">
                <a:extLst>
                  <a:ext uri="{FF2B5EF4-FFF2-40B4-BE49-F238E27FC236}">
                    <a16:creationId xmlns:a16="http://schemas.microsoft.com/office/drawing/2014/main" id="{A4C673BE-983C-4FDB-B29F-A6AA73C0E9E3}"/>
                  </a:ext>
                </a:extLst>
              </p:cNvPr>
              <p:cNvGrpSpPr/>
              <p:nvPr/>
            </p:nvGrpSpPr>
            <p:grpSpPr>
              <a:xfrm>
                <a:off x="1740621" y="4391048"/>
                <a:ext cx="490250" cy="588854"/>
                <a:chOff x="308243" y="2365369"/>
                <a:chExt cx="490250" cy="588854"/>
              </a:xfrm>
            </p:grpSpPr>
            <p:sp>
              <p:nvSpPr>
                <p:cNvPr id="84" name="Rectangle 37">
                  <a:extLst>
                    <a:ext uri="{FF2B5EF4-FFF2-40B4-BE49-F238E27FC236}">
                      <a16:creationId xmlns:a16="http://schemas.microsoft.com/office/drawing/2014/main" id="{EE733AB5-CDB7-40B6-BFBF-9E4EC16A153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0814" y="2365369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Rectangle 38">
                  <a:extLst>
                    <a:ext uri="{FF2B5EF4-FFF2-40B4-BE49-F238E27FC236}">
                      <a16:creationId xmlns:a16="http://schemas.microsoft.com/office/drawing/2014/main" id="{ECCD7A5E-F056-4F4D-8793-241A95A77AE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1311" y="2709097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86" name="Straight Connector 39">
                  <a:extLst>
                    <a:ext uri="{FF2B5EF4-FFF2-40B4-BE49-F238E27FC236}">
                      <a16:creationId xmlns:a16="http://schemas.microsoft.com/office/drawing/2014/main" id="{3F921C74-4DA8-40FA-9418-24CEC87C17DF}"/>
                    </a:ext>
                  </a:extLst>
                </p:cNvPr>
                <p:cNvCxnSpPr/>
                <p:nvPr/>
              </p:nvCxnSpPr>
              <p:spPr>
                <a:xfrm flipV="1">
                  <a:off x="308243" y="2659509"/>
                  <a:ext cx="490250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18" name="Retângulo 17">
                <a:extLst>
                  <a:ext uri="{FF2B5EF4-FFF2-40B4-BE49-F238E27FC236}">
                    <a16:creationId xmlns:a16="http://schemas.microsoft.com/office/drawing/2014/main" id="{636373B1-2B54-4487-8AB2-3B8BCA60EA1B}"/>
                  </a:ext>
                </a:extLst>
              </p:cNvPr>
              <p:cNvSpPr/>
              <p:nvPr/>
            </p:nvSpPr>
            <p:spPr>
              <a:xfrm>
                <a:off x="2234348" y="4460894"/>
                <a:ext cx="3642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&gt;</a:t>
                </a:r>
                <a:endParaRPr lang="pt-PT" sz="2400" dirty="0"/>
              </a:p>
            </p:txBody>
          </p:sp>
          <p:grpSp>
            <p:nvGrpSpPr>
              <p:cNvPr id="87" name="Grupo 86">
                <a:extLst>
                  <a:ext uri="{FF2B5EF4-FFF2-40B4-BE49-F238E27FC236}">
                    <a16:creationId xmlns:a16="http://schemas.microsoft.com/office/drawing/2014/main" id="{8101D8FA-ADEA-4E9B-A018-D751DCC3055A}"/>
                  </a:ext>
                </a:extLst>
              </p:cNvPr>
              <p:cNvGrpSpPr/>
              <p:nvPr/>
            </p:nvGrpSpPr>
            <p:grpSpPr>
              <a:xfrm>
                <a:off x="2598550" y="4397299"/>
                <a:ext cx="490250" cy="588854"/>
                <a:chOff x="308243" y="2365369"/>
                <a:chExt cx="490250" cy="588854"/>
              </a:xfrm>
            </p:grpSpPr>
            <p:sp>
              <p:nvSpPr>
                <p:cNvPr id="88" name="Rectangle 37">
                  <a:extLst>
                    <a:ext uri="{FF2B5EF4-FFF2-40B4-BE49-F238E27FC236}">
                      <a16:creationId xmlns:a16="http://schemas.microsoft.com/office/drawing/2014/main" id="{1D0F2267-89AD-4529-AE7B-46254872D28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0814" y="2365369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Rectangle 38">
                  <a:extLst>
                    <a:ext uri="{FF2B5EF4-FFF2-40B4-BE49-F238E27FC236}">
                      <a16:creationId xmlns:a16="http://schemas.microsoft.com/office/drawing/2014/main" id="{BF1F94DE-D46B-4B7D-AC19-6594F759802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1311" y="2709097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90" name="Straight Connector 39">
                  <a:extLst>
                    <a:ext uri="{FF2B5EF4-FFF2-40B4-BE49-F238E27FC236}">
                      <a16:creationId xmlns:a16="http://schemas.microsoft.com/office/drawing/2014/main" id="{AF23D98E-CABB-4DB1-B162-6EB633CC03DE}"/>
                    </a:ext>
                  </a:extLst>
                </p:cNvPr>
                <p:cNvCxnSpPr/>
                <p:nvPr/>
              </p:nvCxnSpPr>
              <p:spPr>
                <a:xfrm flipV="1">
                  <a:off x="308243" y="2659509"/>
                  <a:ext cx="490250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91" name="Retângulo 90">
                <a:extLst>
                  <a:ext uri="{FF2B5EF4-FFF2-40B4-BE49-F238E27FC236}">
                    <a16:creationId xmlns:a16="http://schemas.microsoft.com/office/drawing/2014/main" id="{E331D6C3-CE5E-416D-9D63-EE17F1A13BF5}"/>
                  </a:ext>
                </a:extLst>
              </p:cNvPr>
              <p:cNvSpPr/>
              <p:nvPr/>
            </p:nvSpPr>
            <p:spPr>
              <a:xfrm>
                <a:off x="3124032" y="4454355"/>
                <a:ext cx="3642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&gt;</a:t>
                </a:r>
                <a:endParaRPr lang="pt-PT" sz="2400" dirty="0"/>
              </a:p>
            </p:txBody>
          </p:sp>
          <p:grpSp>
            <p:nvGrpSpPr>
              <p:cNvPr id="92" name="Grupo 91">
                <a:extLst>
                  <a:ext uri="{FF2B5EF4-FFF2-40B4-BE49-F238E27FC236}">
                    <a16:creationId xmlns:a16="http://schemas.microsoft.com/office/drawing/2014/main" id="{2E604149-6EC4-41D9-95E5-F3881B895E8B}"/>
                  </a:ext>
                </a:extLst>
              </p:cNvPr>
              <p:cNvGrpSpPr/>
              <p:nvPr/>
            </p:nvGrpSpPr>
            <p:grpSpPr>
              <a:xfrm>
                <a:off x="3483238" y="4391048"/>
                <a:ext cx="490250" cy="588854"/>
                <a:chOff x="308243" y="2365369"/>
                <a:chExt cx="490250" cy="588854"/>
              </a:xfrm>
            </p:grpSpPr>
            <p:sp>
              <p:nvSpPr>
                <p:cNvPr id="93" name="Rectangle 37">
                  <a:extLst>
                    <a:ext uri="{FF2B5EF4-FFF2-40B4-BE49-F238E27FC236}">
                      <a16:creationId xmlns:a16="http://schemas.microsoft.com/office/drawing/2014/main" id="{7455CA35-05AA-4F57-9FFB-9A1C4254FCB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0814" y="2365369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" name="Rectangle 38">
                  <a:extLst>
                    <a:ext uri="{FF2B5EF4-FFF2-40B4-BE49-F238E27FC236}">
                      <a16:creationId xmlns:a16="http://schemas.microsoft.com/office/drawing/2014/main" id="{BA87C837-5D95-4A71-B20E-343B5DF52D8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1311" y="2709097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95" name="Straight Connector 39">
                  <a:extLst>
                    <a:ext uri="{FF2B5EF4-FFF2-40B4-BE49-F238E27FC236}">
                      <a16:creationId xmlns:a16="http://schemas.microsoft.com/office/drawing/2014/main" id="{A507275B-4DAA-4CD1-B74B-07BC8A2C605F}"/>
                    </a:ext>
                  </a:extLst>
                </p:cNvPr>
                <p:cNvCxnSpPr/>
                <p:nvPr/>
              </p:nvCxnSpPr>
              <p:spPr>
                <a:xfrm flipV="1">
                  <a:off x="308243" y="2659509"/>
                  <a:ext cx="490250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153" name="Retângulo 152">
              <a:extLst>
                <a:ext uri="{FF2B5EF4-FFF2-40B4-BE49-F238E27FC236}">
                  <a16:creationId xmlns:a16="http://schemas.microsoft.com/office/drawing/2014/main" id="{D3EEDDE4-F3E1-4677-966E-FDB34E1560AE}"/>
                </a:ext>
              </a:extLst>
            </p:cNvPr>
            <p:cNvSpPr/>
            <p:nvPr/>
          </p:nvSpPr>
          <p:spPr>
            <a:xfrm>
              <a:off x="4018035" y="445220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  <p:grpSp>
          <p:nvGrpSpPr>
            <p:cNvPr id="154" name="Grupo 153">
              <a:extLst>
                <a:ext uri="{FF2B5EF4-FFF2-40B4-BE49-F238E27FC236}">
                  <a16:creationId xmlns:a16="http://schemas.microsoft.com/office/drawing/2014/main" id="{4F95295C-C5F5-4D9A-B827-EBE5A25F9FB1}"/>
                </a:ext>
              </a:extLst>
            </p:cNvPr>
            <p:cNvGrpSpPr/>
            <p:nvPr/>
          </p:nvGrpSpPr>
          <p:grpSpPr>
            <a:xfrm>
              <a:off x="4367925" y="4391048"/>
              <a:ext cx="490250" cy="588854"/>
              <a:chOff x="308243" y="2365369"/>
              <a:chExt cx="490250" cy="588854"/>
            </a:xfrm>
          </p:grpSpPr>
          <p:sp>
            <p:nvSpPr>
              <p:cNvPr id="160" name="Rectangle 37">
                <a:extLst>
                  <a:ext uri="{FF2B5EF4-FFF2-40B4-BE49-F238E27FC236}">
                    <a16:creationId xmlns:a16="http://schemas.microsoft.com/office/drawing/2014/main" id="{2B12BE64-371C-45B9-98BF-9D878124E454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Rectangle 38">
                <a:extLst>
                  <a:ext uri="{FF2B5EF4-FFF2-40B4-BE49-F238E27FC236}">
                    <a16:creationId xmlns:a16="http://schemas.microsoft.com/office/drawing/2014/main" id="{99EB577A-9C0E-4EBA-8524-7B0A60E02F72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2" name="Straight Connector 39">
                <a:extLst>
                  <a:ext uri="{FF2B5EF4-FFF2-40B4-BE49-F238E27FC236}">
                    <a16:creationId xmlns:a16="http://schemas.microsoft.com/office/drawing/2014/main" id="{290D0854-F4AE-4BF4-916E-57D779054389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F6F87D00-7421-4176-9B04-C5B712FFA9D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64032" y="6137555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40048192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99383867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63042255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61542695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7401137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05078296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516587"/>
                  </a:ext>
                </a:extLst>
              </a:tr>
            </a:tbl>
          </a:graphicData>
        </a:graphic>
      </p:graphicFrame>
      <p:graphicFrame>
        <p:nvGraphicFramePr>
          <p:cNvPr id="167" name="Tabela 166">
            <a:extLst>
              <a:ext uri="{FF2B5EF4-FFF2-40B4-BE49-F238E27FC236}">
                <a16:creationId xmlns:a16="http://schemas.microsoft.com/office/drawing/2014/main" id="{3498DCBF-D29D-4BDE-B216-0AA4082DDB2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64032" y="6682810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7143">
                  <a:extLst>
                    <a:ext uri="{9D8B030D-6E8A-4147-A177-3AD203B41FA5}">
                      <a16:colId xmlns:a16="http://schemas.microsoft.com/office/drawing/2014/main" val="2400481929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4128908573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2107673188"/>
                    </a:ext>
                  </a:extLst>
                </a:gridCol>
                <a:gridCol w="617142">
                  <a:extLst>
                    <a:ext uri="{9D8B030D-6E8A-4147-A177-3AD203B41FA5}">
                      <a16:colId xmlns:a16="http://schemas.microsoft.com/office/drawing/2014/main" val="3177834336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3872471683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746870713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393042407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516587"/>
                  </a:ext>
                </a:extLst>
              </a:tr>
            </a:tbl>
          </a:graphicData>
        </a:graphic>
      </p:graphicFrame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24464CB-6204-4FA4-902B-75DC0B5B42A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64032" y="7224581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374214610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404507490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8234897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50494141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417384185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73283796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9598973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681918215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333804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5045DF98-D9A1-4D04-8B1A-B93C3307484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56417" y="7774824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0000">
                  <a:extLst>
                    <a:ext uri="{9D8B030D-6E8A-4147-A177-3AD203B41FA5}">
                      <a16:colId xmlns:a16="http://schemas.microsoft.com/office/drawing/2014/main" val="4275269353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760951995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179761815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3913385040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3522978517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2635740795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3940895664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444988689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226554344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670682"/>
                  </a:ext>
                </a:extLst>
              </a:tr>
            </a:tbl>
          </a:graphicData>
        </a:graphic>
      </p:graphicFrame>
      <p:grpSp>
        <p:nvGrpSpPr>
          <p:cNvPr id="170" name="Grupo 169">
            <a:extLst>
              <a:ext uri="{FF2B5EF4-FFF2-40B4-BE49-F238E27FC236}">
                <a16:creationId xmlns:a16="http://schemas.microsoft.com/office/drawing/2014/main" id="{0039F1BE-7BE3-44F6-9BBA-284A9BD29FD4}"/>
              </a:ext>
            </a:extLst>
          </p:cNvPr>
          <p:cNvGrpSpPr/>
          <p:nvPr/>
        </p:nvGrpSpPr>
        <p:grpSpPr>
          <a:xfrm>
            <a:off x="5396576" y="7201623"/>
            <a:ext cx="367687" cy="457806"/>
            <a:chOff x="308243" y="2384705"/>
            <a:chExt cx="490250" cy="549608"/>
          </a:xfrm>
        </p:grpSpPr>
        <p:sp>
          <p:nvSpPr>
            <p:cNvPr id="171" name="Rectangle 37">
              <a:extLst>
                <a:ext uri="{FF2B5EF4-FFF2-40B4-BE49-F238E27FC236}">
                  <a16:creationId xmlns:a16="http://schemas.microsoft.com/office/drawing/2014/main" id="{452F719E-FC1E-49BC-9790-8EEF8B494135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72" name="Rectangle 38">
              <a:extLst>
                <a:ext uri="{FF2B5EF4-FFF2-40B4-BE49-F238E27FC236}">
                  <a16:creationId xmlns:a16="http://schemas.microsoft.com/office/drawing/2014/main" id="{6833BA16-13DA-4839-B08A-01D032842B81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cxnSp>
          <p:nvCxnSpPr>
            <p:cNvPr id="173" name="Straight Connector 39">
              <a:extLst>
                <a:ext uri="{FF2B5EF4-FFF2-40B4-BE49-F238E27FC236}">
                  <a16:creationId xmlns:a16="http://schemas.microsoft.com/office/drawing/2014/main" id="{978ECD3C-DCB5-47D8-A8A9-C58A3B89A1E3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74" name="Grupo 173">
            <a:extLst>
              <a:ext uri="{FF2B5EF4-FFF2-40B4-BE49-F238E27FC236}">
                <a16:creationId xmlns:a16="http://schemas.microsoft.com/office/drawing/2014/main" id="{9780B971-C9EE-4264-91A4-C82F505941AE}"/>
              </a:ext>
            </a:extLst>
          </p:cNvPr>
          <p:cNvGrpSpPr/>
          <p:nvPr/>
        </p:nvGrpSpPr>
        <p:grpSpPr>
          <a:xfrm>
            <a:off x="5396574" y="7743124"/>
            <a:ext cx="367687" cy="457806"/>
            <a:chOff x="308243" y="2384705"/>
            <a:chExt cx="490250" cy="549608"/>
          </a:xfrm>
        </p:grpSpPr>
        <p:sp>
          <p:nvSpPr>
            <p:cNvPr id="175" name="Rectangle 37">
              <a:extLst>
                <a:ext uri="{FF2B5EF4-FFF2-40B4-BE49-F238E27FC236}">
                  <a16:creationId xmlns:a16="http://schemas.microsoft.com/office/drawing/2014/main" id="{ED395149-2DEF-4A51-89FB-B081AA37B2CF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76" name="Rectangle 38">
              <a:extLst>
                <a:ext uri="{FF2B5EF4-FFF2-40B4-BE49-F238E27FC236}">
                  <a16:creationId xmlns:a16="http://schemas.microsoft.com/office/drawing/2014/main" id="{93B53476-C9B1-4BCF-AE30-F08DE6419C89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177" name="Straight Connector 39">
              <a:extLst>
                <a:ext uri="{FF2B5EF4-FFF2-40B4-BE49-F238E27FC236}">
                  <a16:creationId xmlns:a16="http://schemas.microsoft.com/office/drawing/2014/main" id="{D96F9D81-C7BC-466E-8763-F296F4CA98E6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96" name="Grupo 95">
            <a:extLst>
              <a:ext uri="{FF2B5EF4-FFF2-40B4-BE49-F238E27FC236}">
                <a16:creationId xmlns:a16="http://schemas.microsoft.com/office/drawing/2014/main" id="{084D4ECC-A5DF-403E-9F57-7ED78C07F668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97" name="Grupo 96">
              <a:extLst>
                <a:ext uri="{FF2B5EF4-FFF2-40B4-BE49-F238E27FC236}">
                  <a16:creationId xmlns:a16="http://schemas.microsoft.com/office/drawing/2014/main" id="{409655A7-C421-459F-A6F0-9EA9B92BBDFD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99" name="Caixa de Texto 2">
                <a:extLst>
                  <a:ext uri="{FF2B5EF4-FFF2-40B4-BE49-F238E27FC236}">
                    <a16:creationId xmlns:a16="http://schemas.microsoft.com/office/drawing/2014/main" id="{7A5AA621-0F8D-4BD7-884A-179A1C702C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4" name="Conexão recta 21">
                <a:extLst>
                  <a:ext uri="{FF2B5EF4-FFF2-40B4-BE49-F238E27FC236}">
                    <a16:creationId xmlns:a16="http://schemas.microsoft.com/office/drawing/2014/main" id="{17EE6547-F1CE-49B6-8A8A-77BE61F12208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Caixa de Texto 2">
              <a:extLst>
                <a:ext uri="{FF2B5EF4-FFF2-40B4-BE49-F238E27FC236}">
                  <a16:creationId xmlns:a16="http://schemas.microsoft.com/office/drawing/2014/main" id="{249AA398-3BBE-4C17-8D6F-FBDE9196C0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  <p:sp>
        <p:nvSpPr>
          <p:cNvPr id="105" name="Retângulo 104">
            <a:extLst>
              <a:ext uri="{FF2B5EF4-FFF2-40B4-BE49-F238E27FC236}">
                <a16:creationId xmlns:a16="http://schemas.microsoft.com/office/drawing/2014/main" id="{F26C4742-2254-4658-94F8-87099BE87476}"/>
              </a:ext>
            </a:extLst>
          </p:cNvPr>
          <p:cNvSpPr/>
          <p:nvPr/>
        </p:nvSpPr>
        <p:spPr>
          <a:xfrm>
            <a:off x="-4478" y="285950"/>
            <a:ext cx="6866955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600" b="1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O</a:t>
            </a:r>
            <a:r>
              <a:rPr lang="pt-PT" sz="1600" b="1" cap="none" spc="0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rdenação de frações com o mesmo numerador</a:t>
            </a:r>
            <a:endParaRPr lang="pt-PT" sz="1600" b="1" cap="none" spc="0" dirty="0">
              <a:ln w="10160">
                <a:solidFill>
                  <a:schemeClr val="tx1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CC0F5309-0533-4016-9D52-42CC0D555D87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107" name="Retângulo 106">
              <a:extLst>
                <a:ext uri="{FF2B5EF4-FFF2-40B4-BE49-F238E27FC236}">
                  <a16:creationId xmlns:a16="http://schemas.microsoft.com/office/drawing/2014/main" id="{12288C2C-B0A0-45DE-94A7-83145CF37D59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2" name="Conexão recta 21">
              <a:extLst>
                <a:ext uri="{FF2B5EF4-FFF2-40B4-BE49-F238E27FC236}">
                  <a16:creationId xmlns:a16="http://schemas.microsoft.com/office/drawing/2014/main" id="{D620BABC-EBE6-41C7-BFD3-A0F4523DA689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451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/>
          <p:cNvGrpSpPr>
            <a:grpSpLocks/>
          </p:cNvGrpSpPr>
          <p:nvPr/>
        </p:nvGrpSpPr>
        <p:grpSpPr>
          <a:xfrm>
            <a:off x="759264" y="3276438"/>
            <a:ext cx="1895923" cy="397032"/>
            <a:chOff x="2255517" y="4728754"/>
            <a:chExt cx="1239519" cy="981166"/>
          </a:xfrm>
        </p:grpSpPr>
        <p:grpSp>
          <p:nvGrpSpPr>
            <p:cNvPr id="3" name="Group 35"/>
            <p:cNvGrpSpPr/>
            <p:nvPr/>
          </p:nvGrpSpPr>
          <p:grpSpPr>
            <a:xfrm rot="10800000">
              <a:off x="2255517" y="4728754"/>
              <a:ext cx="1239519" cy="493486"/>
              <a:chOff x="370115" y="3072674"/>
              <a:chExt cx="1550126" cy="544286"/>
            </a:xfrm>
          </p:grpSpPr>
          <p:grpSp>
            <p:nvGrpSpPr>
              <p:cNvPr id="12" name="Group 44"/>
              <p:cNvGrpSpPr/>
              <p:nvPr/>
            </p:nvGrpSpPr>
            <p:grpSpPr>
              <a:xfrm>
                <a:off x="674915" y="3072674"/>
                <a:ext cx="1245326" cy="544286"/>
                <a:chOff x="502194" y="3011714"/>
                <a:chExt cx="1292497" cy="670560"/>
              </a:xfrm>
            </p:grpSpPr>
            <p:grpSp>
              <p:nvGrpSpPr>
                <p:cNvPr id="14" name="Group 46"/>
                <p:cNvGrpSpPr/>
                <p:nvPr/>
              </p:nvGrpSpPr>
              <p:grpSpPr>
                <a:xfrm rot="10800000">
                  <a:off x="827314" y="3011714"/>
                  <a:ext cx="967377" cy="670560"/>
                  <a:chOff x="766354" y="1071154"/>
                  <a:chExt cx="967377" cy="670560"/>
                </a:xfrm>
              </p:grpSpPr>
              <p:sp>
                <p:nvSpPr>
                  <p:cNvPr id="16" name="Retângulo 2"/>
                  <p:cNvSpPr/>
                  <p:nvPr/>
                </p:nvSpPr>
                <p:spPr>
                  <a:xfrm>
                    <a:off x="766354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7" name="Retângulo 3"/>
                  <p:cNvSpPr/>
                  <p:nvPr/>
                </p:nvSpPr>
                <p:spPr>
                  <a:xfrm>
                    <a:off x="1089297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8" name="Retângulo 4"/>
                  <p:cNvSpPr/>
                  <p:nvPr/>
                </p:nvSpPr>
                <p:spPr>
                  <a:xfrm>
                    <a:off x="1411514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</p:grpSp>
            <p:sp>
              <p:nvSpPr>
                <p:cNvPr id="15" name="Retângulo 4"/>
                <p:cNvSpPr/>
                <p:nvPr/>
              </p:nvSpPr>
              <p:spPr>
                <a:xfrm rot="10800000">
                  <a:off x="502194" y="3011714"/>
                  <a:ext cx="322217" cy="67056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sp>
            <p:nvSpPr>
              <p:cNvPr id="13" name="Retângulo 4"/>
              <p:cNvSpPr/>
              <p:nvPr/>
            </p:nvSpPr>
            <p:spPr>
              <a:xfrm rot="10800000">
                <a:off x="370115" y="3072674"/>
                <a:ext cx="310457" cy="54428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" name="Group 36"/>
            <p:cNvGrpSpPr/>
            <p:nvPr/>
          </p:nvGrpSpPr>
          <p:grpSpPr>
            <a:xfrm rot="10800000">
              <a:off x="2255517" y="5216434"/>
              <a:ext cx="1239519" cy="493486"/>
              <a:chOff x="370115" y="3072674"/>
              <a:chExt cx="1550126" cy="544286"/>
            </a:xfrm>
          </p:grpSpPr>
          <p:grpSp>
            <p:nvGrpSpPr>
              <p:cNvPr id="5" name="Group 37"/>
              <p:cNvGrpSpPr/>
              <p:nvPr/>
            </p:nvGrpSpPr>
            <p:grpSpPr>
              <a:xfrm>
                <a:off x="674915" y="3072674"/>
                <a:ext cx="1245326" cy="544286"/>
                <a:chOff x="502194" y="3011714"/>
                <a:chExt cx="1292497" cy="670560"/>
              </a:xfrm>
            </p:grpSpPr>
            <p:grpSp>
              <p:nvGrpSpPr>
                <p:cNvPr id="7" name="Group 39"/>
                <p:cNvGrpSpPr/>
                <p:nvPr/>
              </p:nvGrpSpPr>
              <p:grpSpPr>
                <a:xfrm rot="10800000">
                  <a:off x="827314" y="3011714"/>
                  <a:ext cx="967377" cy="670560"/>
                  <a:chOff x="766354" y="1071154"/>
                  <a:chExt cx="967377" cy="670560"/>
                </a:xfrm>
              </p:grpSpPr>
              <p:sp>
                <p:nvSpPr>
                  <p:cNvPr id="9" name="Retângulo 2"/>
                  <p:cNvSpPr/>
                  <p:nvPr/>
                </p:nvSpPr>
                <p:spPr>
                  <a:xfrm>
                    <a:off x="766354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0" name="Retângulo 3"/>
                  <p:cNvSpPr/>
                  <p:nvPr/>
                </p:nvSpPr>
                <p:spPr>
                  <a:xfrm>
                    <a:off x="1089297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1" name="Retângulo 4"/>
                  <p:cNvSpPr/>
                  <p:nvPr/>
                </p:nvSpPr>
                <p:spPr>
                  <a:xfrm>
                    <a:off x="1411514" y="1071154"/>
                    <a:ext cx="322217" cy="67056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</p:grpSp>
            <p:sp>
              <p:nvSpPr>
                <p:cNvPr id="8" name="Retângulo 4"/>
                <p:cNvSpPr/>
                <p:nvPr/>
              </p:nvSpPr>
              <p:spPr>
                <a:xfrm rot="10800000">
                  <a:off x="502194" y="3011714"/>
                  <a:ext cx="322217" cy="6705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sp>
            <p:nvSpPr>
              <p:cNvPr id="6" name="Retângulo 4"/>
              <p:cNvSpPr/>
              <p:nvPr/>
            </p:nvSpPr>
            <p:spPr>
              <a:xfrm rot="10800000">
                <a:off x="370115" y="3072674"/>
                <a:ext cx="310457" cy="5442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sp>
        <p:nvSpPr>
          <p:cNvPr id="20" name="CaixaDeTexto 19"/>
          <p:cNvSpPr txBox="1"/>
          <p:nvPr/>
        </p:nvSpPr>
        <p:spPr>
          <a:xfrm>
            <a:off x="405065" y="515647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h)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406475" y="3139388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i)</a:t>
            </a:r>
          </a:p>
        </p:txBody>
      </p:sp>
      <p:grpSp>
        <p:nvGrpSpPr>
          <p:cNvPr id="57" name="Grupo 56"/>
          <p:cNvGrpSpPr>
            <a:grpSpLocks noChangeAspect="1"/>
          </p:cNvGrpSpPr>
          <p:nvPr/>
        </p:nvGrpSpPr>
        <p:grpSpPr>
          <a:xfrm>
            <a:off x="805359" y="654446"/>
            <a:ext cx="1891451" cy="1157416"/>
            <a:chOff x="1076215" y="3813917"/>
            <a:chExt cx="2326435" cy="1423592"/>
          </a:xfrm>
        </p:grpSpPr>
        <p:grpSp>
          <p:nvGrpSpPr>
            <p:cNvPr id="44" name="Group 68"/>
            <p:cNvGrpSpPr/>
            <p:nvPr/>
          </p:nvGrpSpPr>
          <p:grpSpPr>
            <a:xfrm>
              <a:off x="1305956" y="3823713"/>
              <a:ext cx="772653" cy="851021"/>
              <a:chOff x="2216799" y="1001545"/>
              <a:chExt cx="916831" cy="954571"/>
            </a:xfrm>
          </p:grpSpPr>
          <p:sp>
            <p:nvSpPr>
              <p:cNvPr id="55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6" name="Triângulo isósceles 8"/>
              <p:cNvSpPr/>
              <p:nvPr/>
            </p:nvSpPr>
            <p:spPr>
              <a:xfrm rot="17586152">
                <a:off x="2410818" y="931877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5" name="Group 71"/>
            <p:cNvGrpSpPr/>
            <p:nvPr/>
          </p:nvGrpSpPr>
          <p:grpSpPr>
            <a:xfrm>
              <a:off x="1076215" y="4361089"/>
              <a:ext cx="772653" cy="876420"/>
              <a:chOff x="2216799" y="973055"/>
              <a:chExt cx="916831" cy="983061"/>
            </a:xfrm>
          </p:grpSpPr>
          <p:sp>
            <p:nvSpPr>
              <p:cNvPr id="53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4" name="Triângulo isósceles 8"/>
              <p:cNvSpPr/>
              <p:nvPr/>
            </p:nvSpPr>
            <p:spPr>
              <a:xfrm rot="17586152">
                <a:off x="2410818" y="903387"/>
                <a:ext cx="653144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6" name="Group 74"/>
            <p:cNvGrpSpPr/>
            <p:nvPr/>
          </p:nvGrpSpPr>
          <p:grpSpPr>
            <a:xfrm>
              <a:off x="1798601" y="4338095"/>
              <a:ext cx="772653" cy="876420"/>
              <a:chOff x="2216799" y="973055"/>
              <a:chExt cx="916831" cy="983061"/>
            </a:xfrm>
          </p:grpSpPr>
          <p:sp>
            <p:nvSpPr>
              <p:cNvPr id="51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2" name="Triângulo isósceles 8"/>
              <p:cNvSpPr/>
              <p:nvPr/>
            </p:nvSpPr>
            <p:spPr>
              <a:xfrm rot="17586152">
                <a:off x="2410818" y="903387"/>
                <a:ext cx="653144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7" name="Group 77"/>
            <p:cNvGrpSpPr/>
            <p:nvPr/>
          </p:nvGrpSpPr>
          <p:grpSpPr>
            <a:xfrm>
              <a:off x="2026379" y="3813917"/>
              <a:ext cx="772653" cy="851021"/>
              <a:chOff x="2216799" y="1001545"/>
              <a:chExt cx="916831" cy="954571"/>
            </a:xfrm>
          </p:grpSpPr>
          <p:sp>
            <p:nvSpPr>
              <p:cNvPr id="49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0" name="Triângulo isósceles 8"/>
              <p:cNvSpPr/>
              <p:nvPr/>
            </p:nvSpPr>
            <p:spPr>
              <a:xfrm rot="17586152">
                <a:off x="2410818" y="931877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sp>
          <p:nvSpPr>
            <p:cNvPr id="48" name="Triângulo isósceles 5"/>
            <p:cNvSpPr/>
            <p:nvPr/>
          </p:nvSpPr>
          <p:spPr>
            <a:xfrm rot="6765919">
              <a:off x="2777576" y="4027163"/>
              <a:ext cx="582291" cy="667857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5443B7F9-C5FC-404C-AA34-D8CF96EDF8B2}"/>
              </a:ext>
            </a:extLst>
          </p:cNvPr>
          <p:cNvGrpSpPr/>
          <p:nvPr/>
        </p:nvGrpSpPr>
        <p:grpSpPr>
          <a:xfrm>
            <a:off x="638670" y="1760939"/>
            <a:ext cx="6200280" cy="1041913"/>
            <a:chOff x="556350" y="1192707"/>
            <a:chExt cx="6200280" cy="1041913"/>
          </a:xfrm>
        </p:grpSpPr>
        <p:sp>
          <p:nvSpPr>
            <p:cNvPr id="66" name="CaixaDeTexto 11"/>
            <p:cNvSpPr txBox="1"/>
            <p:nvPr/>
          </p:nvSpPr>
          <p:spPr>
            <a:xfrm>
              <a:off x="556350" y="1338453"/>
              <a:ext cx="62002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.A porção sombreada é                 do todo.  Lê-se ……………………………….</a:t>
              </a:r>
            </a:p>
            <a:p>
              <a:pPr marL="273050" lvl="1" indent="-190500">
                <a:spcAft>
                  <a:spcPts val="30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 Lê-se ………………………………..</a:t>
              </a:r>
            </a:p>
          </p:txBody>
        </p:sp>
        <p:grpSp>
          <p:nvGrpSpPr>
            <p:cNvPr id="67" name="Group 30"/>
            <p:cNvGrpSpPr>
              <a:grpSpLocks noChangeAspect="1"/>
            </p:cNvGrpSpPr>
            <p:nvPr/>
          </p:nvGrpSpPr>
          <p:grpSpPr>
            <a:xfrm>
              <a:off x="2610999" y="1192707"/>
              <a:ext cx="490250" cy="588853"/>
              <a:chOff x="6114483" y="2510181"/>
              <a:chExt cx="758150" cy="910634"/>
            </a:xfrm>
          </p:grpSpPr>
          <p:sp>
            <p:nvSpPr>
              <p:cNvPr id="72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4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8" name="Group 30"/>
            <p:cNvGrpSpPr>
              <a:grpSpLocks noChangeAspect="1"/>
            </p:cNvGrpSpPr>
            <p:nvPr/>
          </p:nvGrpSpPr>
          <p:grpSpPr>
            <a:xfrm>
              <a:off x="927667" y="1645767"/>
              <a:ext cx="490250" cy="588853"/>
              <a:chOff x="6114483" y="2510181"/>
              <a:chExt cx="758150" cy="910634"/>
            </a:xfrm>
          </p:grpSpPr>
          <p:sp>
            <p:nvSpPr>
              <p:cNvPr id="69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1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</p:grpSp>
      <p:pic>
        <p:nvPicPr>
          <p:cNvPr id="85" name="Imagem 8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3142" y="7041047"/>
            <a:ext cx="1692623" cy="1441991"/>
          </a:xfrm>
          <a:prstGeom prst="rect">
            <a:avLst/>
          </a:prstGeom>
        </p:spPr>
      </p:pic>
      <p:sp>
        <p:nvSpPr>
          <p:cNvPr id="102" name="CaixaDeTexto 101"/>
          <p:cNvSpPr txBox="1"/>
          <p:nvPr/>
        </p:nvSpPr>
        <p:spPr>
          <a:xfrm>
            <a:off x="398940" y="6937771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j)</a:t>
            </a:r>
          </a:p>
        </p:txBody>
      </p:sp>
      <p:sp>
        <p:nvSpPr>
          <p:cNvPr id="105" name="CaixaDeTexto 11"/>
          <p:cNvSpPr txBox="1"/>
          <p:nvPr/>
        </p:nvSpPr>
        <p:spPr>
          <a:xfrm>
            <a:off x="2678652" y="7377321"/>
            <a:ext cx="38050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Está sombreada _______ dessas partes.</a:t>
            </a:r>
          </a:p>
        </p:txBody>
      </p:sp>
      <p:grpSp>
        <p:nvGrpSpPr>
          <p:cNvPr id="116" name="Grupo 115"/>
          <p:cNvGrpSpPr/>
          <p:nvPr/>
        </p:nvGrpSpPr>
        <p:grpSpPr>
          <a:xfrm>
            <a:off x="701056" y="8587492"/>
            <a:ext cx="6259780" cy="588853"/>
            <a:chOff x="598220" y="9146182"/>
            <a:chExt cx="6259780" cy="588853"/>
          </a:xfrm>
        </p:grpSpPr>
        <p:grpSp>
          <p:nvGrpSpPr>
            <p:cNvPr id="106" name="Group 30"/>
            <p:cNvGrpSpPr>
              <a:grpSpLocks noChangeAspect="1"/>
            </p:cNvGrpSpPr>
            <p:nvPr/>
          </p:nvGrpSpPr>
          <p:grpSpPr>
            <a:xfrm>
              <a:off x="2640419" y="9146182"/>
              <a:ext cx="490250" cy="588853"/>
              <a:chOff x="6114483" y="2510181"/>
              <a:chExt cx="758150" cy="910634"/>
            </a:xfrm>
          </p:grpSpPr>
          <p:sp>
            <p:nvSpPr>
              <p:cNvPr id="111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3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5" name="Rectângulo 114"/>
            <p:cNvSpPr/>
            <p:nvPr/>
          </p:nvSpPr>
          <p:spPr>
            <a:xfrm>
              <a:off x="598220" y="9314691"/>
              <a:ext cx="625978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Lê-se …………………………….</a:t>
              </a:r>
            </a:p>
          </p:txBody>
        </p:sp>
      </p:grpSp>
      <p:sp>
        <p:nvSpPr>
          <p:cNvPr id="117" name="Texto explicativo em elipse 45"/>
          <p:cNvSpPr/>
          <p:nvPr/>
        </p:nvSpPr>
        <p:spPr>
          <a:xfrm>
            <a:off x="803766" y="5506681"/>
            <a:ext cx="4839194" cy="1045030"/>
          </a:xfrm>
          <a:prstGeom prst="wedgeEllipseCallout">
            <a:avLst>
              <a:gd name="adj1" fmla="val 48922"/>
              <a:gd name="adj2" fmla="val 43424"/>
            </a:avLst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 frações com denominador 11, 12, 13, 14, …., devemos ler o numeral que representa o denominador seguido da palavra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“avos”.</a:t>
            </a:r>
          </a:p>
        </p:txBody>
      </p:sp>
      <p:pic>
        <p:nvPicPr>
          <p:cNvPr id="118" name="Imagem 117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5461742" y="6075077"/>
            <a:ext cx="1396750" cy="887881"/>
          </a:xfrm>
          <a:prstGeom prst="rect">
            <a:avLst/>
          </a:prstGeom>
        </p:spPr>
      </p:pic>
      <p:sp>
        <p:nvSpPr>
          <p:cNvPr id="87" name="CaixaDeTexto 11">
            <a:extLst>
              <a:ext uri="{FF2B5EF4-FFF2-40B4-BE49-F238E27FC236}">
                <a16:creationId xmlns:a16="http://schemas.microsoft.com/office/drawing/2014/main" id="{7C7D5FFB-C0D2-4399-827D-04EFA5EC5E03}"/>
              </a:ext>
            </a:extLst>
          </p:cNvPr>
          <p:cNvSpPr txBox="1"/>
          <p:nvPr/>
        </p:nvSpPr>
        <p:spPr>
          <a:xfrm>
            <a:off x="2549416" y="801182"/>
            <a:ext cx="38050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12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Estão sombreadas _______ dessas partes.</a:t>
            </a:r>
          </a:p>
        </p:txBody>
      </p:sp>
      <p:sp>
        <p:nvSpPr>
          <p:cNvPr id="96" name="CaixaDeTexto 11">
            <a:extLst>
              <a:ext uri="{FF2B5EF4-FFF2-40B4-BE49-F238E27FC236}">
                <a16:creationId xmlns:a16="http://schemas.microsoft.com/office/drawing/2014/main" id="{B36DBD3D-A989-4908-A60F-4CABE2C8408C}"/>
              </a:ext>
            </a:extLst>
          </p:cNvPr>
          <p:cNvSpPr txBox="1"/>
          <p:nvPr/>
        </p:nvSpPr>
        <p:spPr>
          <a:xfrm>
            <a:off x="2766051" y="3204943"/>
            <a:ext cx="38050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12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Estão sombreadas _______ dessas partes.</a:t>
            </a:r>
          </a:p>
        </p:txBody>
      </p:sp>
      <p:grpSp>
        <p:nvGrpSpPr>
          <p:cNvPr id="97" name="Grupo 96">
            <a:extLst>
              <a:ext uri="{FF2B5EF4-FFF2-40B4-BE49-F238E27FC236}">
                <a16:creationId xmlns:a16="http://schemas.microsoft.com/office/drawing/2014/main" id="{7FE119B1-BFF6-4F8A-BDF8-CA758D4FE036}"/>
              </a:ext>
            </a:extLst>
          </p:cNvPr>
          <p:cNvGrpSpPr/>
          <p:nvPr/>
        </p:nvGrpSpPr>
        <p:grpSpPr>
          <a:xfrm>
            <a:off x="602827" y="4084652"/>
            <a:ext cx="6200280" cy="1041913"/>
            <a:chOff x="556350" y="1192707"/>
            <a:chExt cx="6200280" cy="1041913"/>
          </a:xfrm>
        </p:grpSpPr>
        <p:sp>
          <p:nvSpPr>
            <p:cNvPr id="98" name="CaixaDeTexto 11">
              <a:extLst>
                <a:ext uri="{FF2B5EF4-FFF2-40B4-BE49-F238E27FC236}">
                  <a16:creationId xmlns:a16="http://schemas.microsoft.com/office/drawing/2014/main" id="{05D9F13D-828A-41A7-BDA7-4033BD5EDD1B}"/>
                </a:ext>
              </a:extLst>
            </p:cNvPr>
            <p:cNvSpPr txBox="1"/>
            <p:nvPr/>
          </p:nvSpPr>
          <p:spPr>
            <a:xfrm>
              <a:off x="556350" y="1338453"/>
              <a:ext cx="62002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.A porção sombreada é                 do todo.  Lê-se ……………………………….</a:t>
              </a:r>
            </a:p>
            <a:p>
              <a:pPr marL="273050" lvl="1" indent="-190500">
                <a:spcAft>
                  <a:spcPts val="30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 Lê-se ………………………………..</a:t>
              </a:r>
            </a:p>
          </p:txBody>
        </p:sp>
        <p:grpSp>
          <p:nvGrpSpPr>
            <p:cNvPr id="99" name="Group 30">
              <a:extLst>
                <a:ext uri="{FF2B5EF4-FFF2-40B4-BE49-F238E27FC236}">
                  <a16:creationId xmlns:a16="http://schemas.microsoft.com/office/drawing/2014/main" id="{559C0EDF-F6BA-44FF-96C4-F6E1F32AD5E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610999" y="1192707"/>
              <a:ext cx="490250" cy="588853"/>
              <a:chOff x="6114483" y="2510181"/>
              <a:chExt cx="758150" cy="910634"/>
            </a:xfrm>
          </p:grpSpPr>
          <p:sp>
            <p:nvSpPr>
              <p:cNvPr id="108" name="Rectangle 31">
                <a:extLst>
                  <a:ext uri="{FF2B5EF4-FFF2-40B4-BE49-F238E27FC236}">
                    <a16:creationId xmlns:a16="http://schemas.microsoft.com/office/drawing/2014/main" id="{B136CC77-5F8E-42D5-B24C-94DA983BA9B9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Rectangle 32">
                <a:extLst>
                  <a:ext uri="{FF2B5EF4-FFF2-40B4-BE49-F238E27FC236}">
                    <a16:creationId xmlns:a16="http://schemas.microsoft.com/office/drawing/2014/main" id="{66ACDAE0-6E5C-41CC-B110-99DB456FF570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0" name="Straight Connector 33">
                <a:extLst>
                  <a:ext uri="{FF2B5EF4-FFF2-40B4-BE49-F238E27FC236}">
                    <a16:creationId xmlns:a16="http://schemas.microsoft.com/office/drawing/2014/main" id="{5A2CD571-DCBD-41CF-8BD5-61666FCA2A29}"/>
                  </a:ext>
                </a:extLst>
              </p:cNvPr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00" name="Group 30">
              <a:extLst>
                <a:ext uri="{FF2B5EF4-FFF2-40B4-BE49-F238E27FC236}">
                  <a16:creationId xmlns:a16="http://schemas.microsoft.com/office/drawing/2014/main" id="{08E06D73-3BAE-4FCC-B82B-8BC016A7CBB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27667" y="1645767"/>
              <a:ext cx="490250" cy="588853"/>
              <a:chOff x="6114483" y="2510181"/>
              <a:chExt cx="758150" cy="910634"/>
            </a:xfrm>
          </p:grpSpPr>
          <p:sp>
            <p:nvSpPr>
              <p:cNvPr id="101" name="Rectangle 31">
                <a:extLst>
                  <a:ext uri="{FF2B5EF4-FFF2-40B4-BE49-F238E27FC236}">
                    <a16:creationId xmlns:a16="http://schemas.microsoft.com/office/drawing/2014/main" id="{0FEC961D-7843-437B-9D03-794C3B0EAB8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Rectangle 32">
                <a:extLst>
                  <a:ext uri="{FF2B5EF4-FFF2-40B4-BE49-F238E27FC236}">
                    <a16:creationId xmlns:a16="http://schemas.microsoft.com/office/drawing/2014/main" id="{1551D8B5-1FB6-411B-93A8-8E47666CBA7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7" name="Straight Connector 33">
                <a:extLst>
                  <a:ext uri="{FF2B5EF4-FFF2-40B4-BE49-F238E27FC236}">
                    <a16:creationId xmlns:a16="http://schemas.microsoft.com/office/drawing/2014/main" id="{C19716F2-2A43-4725-85F0-E9715C305040}"/>
                  </a:ext>
                </a:extLst>
              </p:cNvPr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114" name="Grupo 113">
            <a:extLst>
              <a:ext uri="{FF2B5EF4-FFF2-40B4-BE49-F238E27FC236}">
                <a16:creationId xmlns:a16="http://schemas.microsoft.com/office/drawing/2014/main" id="{2A9D9A65-FA49-4F0D-A762-446D3846C494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119" name="Retângulo 118">
              <a:extLst>
                <a:ext uri="{FF2B5EF4-FFF2-40B4-BE49-F238E27FC236}">
                  <a16:creationId xmlns:a16="http://schemas.microsoft.com/office/drawing/2014/main" id="{F876D417-C54C-48CA-BB93-780D030E40AB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0" name="Conexão recta 21">
              <a:extLst>
                <a:ext uri="{FF2B5EF4-FFF2-40B4-BE49-F238E27FC236}">
                  <a16:creationId xmlns:a16="http://schemas.microsoft.com/office/drawing/2014/main" id="{2EDB6ECA-479B-4978-BECD-3C1D97F2C08F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upo 125">
            <a:extLst>
              <a:ext uri="{FF2B5EF4-FFF2-40B4-BE49-F238E27FC236}">
                <a16:creationId xmlns:a16="http://schemas.microsoft.com/office/drawing/2014/main" id="{F1A106CE-4651-46F3-9E28-F4E46A1EBA7C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127" name="Grupo 126">
              <a:extLst>
                <a:ext uri="{FF2B5EF4-FFF2-40B4-BE49-F238E27FC236}">
                  <a16:creationId xmlns:a16="http://schemas.microsoft.com/office/drawing/2014/main" id="{F1955996-758B-4A18-92A1-5DA00B446114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129" name="Caixa de Texto 2">
                <a:extLst>
                  <a:ext uri="{FF2B5EF4-FFF2-40B4-BE49-F238E27FC236}">
                    <a16:creationId xmlns:a16="http://schemas.microsoft.com/office/drawing/2014/main" id="{25144F72-7F2A-4A45-9210-6E9148F230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0" name="Conexão recta 21">
                <a:extLst>
                  <a:ext uri="{FF2B5EF4-FFF2-40B4-BE49-F238E27FC236}">
                    <a16:creationId xmlns:a16="http://schemas.microsoft.com/office/drawing/2014/main" id="{5ADFC27F-9371-4940-8D5A-813DB7389350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8" name="Caixa de Texto 2">
              <a:extLst>
                <a:ext uri="{FF2B5EF4-FFF2-40B4-BE49-F238E27FC236}">
                  <a16:creationId xmlns:a16="http://schemas.microsoft.com/office/drawing/2014/main" id="{4368BDEB-FB6C-49BB-867E-34A7917446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373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aixaDeTexto 58"/>
          <p:cNvSpPr txBox="1"/>
          <p:nvPr/>
        </p:nvSpPr>
        <p:spPr>
          <a:xfrm>
            <a:off x="231263" y="2469648"/>
            <a:ext cx="644043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Nas alíneas que se seguem podes observar diferentes formas de dividir o segmento de reta compreendido entre 0 e 1 em segmentos de igual comprimento. Representa a fração correspondente a cada ponto assinalado.</a:t>
            </a:r>
          </a:p>
        </p:txBody>
      </p:sp>
      <p:graphicFrame>
        <p:nvGraphicFramePr>
          <p:cNvPr id="61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429723"/>
              </p:ext>
            </p:extLst>
          </p:nvPr>
        </p:nvGraphicFramePr>
        <p:xfrm>
          <a:off x="792042" y="3403769"/>
          <a:ext cx="5549575" cy="359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915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pt-PT" sz="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222061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graphicFrame>
        <p:nvGraphicFramePr>
          <p:cNvPr id="6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189057"/>
              </p:ext>
            </p:extLst>
          </p:nvPr>
        </p:nvGraphicFramePr>
        <p:xfrm>
          <a:off x="763211" y="4275908"/>
          <a:ext cx="5513946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991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graphicFrame>
        <p:nvGraphicFramePr>
          <p:cNvPr id="63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08714"/>
              </p:ext>
            </p:extLst>
          </p:nvPr>
        </p:nvGraphicFramePr>
        <p:xfrm>
          <a:off x="752578" y="5091008"/>
          <a:ext cx="5525832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86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33790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3790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64" name="Retângulo 63"/>
          <p:cNvSpPr/>
          <p:nvPr/>
        </p:nvSpPr>
        <p:spPr>
          <a:xfrm>
            <a:off x="654023" y="380644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88" name="Retângulo 87"/>
          <p:cNvSpPr/>
          <p:nvPr/>
        </p:nvSpPr>
        <p:spPr>
          <a:xfrm>
            <a:off x="6193758" y="381461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89" name="Retângulo 88"/>
          <p:cNvSpPr/>
          <p:nvPr/>
        </p:nvSpPr>
        <p:spPr>
          <a:xfrm>
            <a:off x="625190" y="457274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90" name="Retângulo 89"/>
          <p:cNvSpPr/>
          <p:nvPr/>
        </p:nvSpPr>
        <p:spPr>
          <a:xfrm>
            <a:off x="6164925" y="458091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91" name="Retângulo 90"/>
          <p:cNvSpPr/>
          <p:nvPr/>
        </p:nvSpPr>
        <p:spPr>
          <a:xfrm>
            <a:off x="625091" y="5298087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92" name="Retângulo 91"/>
          <p:cNvSpPr/>
          <p:nvPr/>
        </p:nvSpPr>
        <p:spPr>
          <a:xfrm>
            <a:off x="6164826" y="530625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1709305" y="3692557"/>
            <a:ext cx="392824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926604" y="3683167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162191" y="4547645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1" name="Retângulo de cantos arredondados 30"/>
          <p:cNvSpPr/>
          <p:nvPr/>
        </p:nvSpPr>
        <p:spPr>
          <a:xfrm>
            <a:off x="2399749" y="5371329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Retângulo de cantos arredondados 31"/>
          <p:cNvSpPr/>
          <p:nvPr/>
        </p:nvSpPr>
        <p:spPr>
          <a:xfrm>
            <a:off x="4701356" y="5353760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214896" y="660778"/>
            <a:ext cx="593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Sombreia a porção das figuras correspondente à fração indicada.</a:t>
            </a:r>
          </a:p>
        </p:txBody>
      </p:sp>
      <p:pic>
        <p:nvPicPr>
          <p:cNvPr id="38" name="Imagem 3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-60000">
            <a:off x="525737" y="1065871"/>
            <a:ext cx="1245870" cy="1157288"/>
          </a:xfrm>
          <a:prstGeom prst="rect">
            <a:avLst/>
          </a:prstGeom>
        </p:spPr>
      </p:pic>
      <p:pic>
        <p:nvPicPr>
          <p:cNvPr id="39" name="Imagem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4701" y="1069184"/>
            <a:ext cx="1224939" cy="1073640"/>
          </a:xfrm>
          <a:prstGeom prst="rect">
            <a:avLst/>
          </a:prstGeom>
        </p:spPr>
      </p:pic>
      <p:grpSp>
        <p:nvGrpSpPr>
          <p:cNvPr id="40" name="Grupo 39"/>
          <p:cNvGrpSpPr>
            <a:grpSpLocks noChangeAspect="1"/>
          </p:cNvGrpSpPr>
          <p:nvPr/>
        </p:nvGrpSpPr>
        <p:grpSpPr>
          <a:xfrm>
            <a:off x="4784175" y="969778"/>
            <a:ext cx="1048890" cy="1048890"/>
            <a:chOff x="5296715" y="1376871"/>
            <a:chExt cx="3420000" cy="3420000"/>
          </a:xfrm>
        </p:grpSpPr>
        <p:sp>
          <p:nvSpPr>
            <p:cNvPr id="41" name="Estrela de 5 pontas 40"/>
            <p:cNvSpPr>
              <a:spLocks noChangeAspect="1"/>
            </p:cNvSpPr>
            <p:nvPr/>
          </p:nvSpPr>
          <p:spPr>
            <a:xfrm>
              <a:off x="5296715" y="1376871"/>
              <a:ext cx="3420000" cy="3420000"/>
            </a:xfrm>
            <a:prstGeom prst="star5">
              <a:avLst>
                <a:gd name="adj" fmla="val 29269"/>
                <a:gd name="hf" fmla="val 105146"/>
                <a:gd name="vf" fmla="val 11055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2" name="Conexão reta 6"/>
            <p:cNvCxnSpPr>
              <a:stCxn id="41" idx="0"/>
            </p:cNvCxnSpPr>
            <p:nvPr/>
          </p:nvCxnSpPr>
          <p:spPr>
            <a:xfrm>
              <a:off x="7006715" y="1376871"/>
              <a:ext cx="1516" cy="30031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xão reta 7"/>
            <p:cNvCxnSpPr>
              <a:stCxn id="41" idx="1"/>
            </p:cNvCxnSpPr>
            <p:nvPr/>
          </p:nvCxnSpPr>
          <p:spPr>
            <a:xfrm>
              <a:off x="5296719" y="2683191"/>
              <a:ext cx="2706458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xão reta 11"/>
            <p:cNvCxnSpPr>
              <a:stCxn id="41" idx="4"/>
            </p:cNvCxnSpPr>
            <p:nvPr/>
          </p:nvCxnSpPr>
          <p:spPr>
            <a:xfrm flipH="1">
              <a:off x="6011769" y="2683191"/>
              <a:ext cx="2704942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xão reta 14"/>
            <p:cNvCxnSpPr>
              <a:endCxn id="41" idx="3"/>
            </p:cNvCxnSpPr>
            <p:nvPr/>
          </p:nvCxnSpPr>
          <p:spPr>
            <a:xfrm>
              <a:off x="6400800" y="2379581"/>
              <a:ext cx="1662751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xão reta 17"/>
            <p:cNvCxnSpPr>
              <a:endCxn id="41" idx="2"/>
            </p:cNvCxnSpPr>
            <p:nvPr/>
          </p:nvCxnSpPr>
          <p:spPr>
            <a:xfrm flipH="1">
              <a:off x="5949879" y="2379581"/>
              <a:ext cx="1664268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964052"/>
              </p:ext>
            </p:extLst>
          </p:nvPr>
        </p:nvGraphicFramePr>
        <p:xfrm>
          <a:off x="1665747" y="1770980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062622"/>
              </p:ext>
            </p:extLst>
          </p:nvPr>
        </p:nvGraphicFramePr>
        <p:xfrm>
          <a:off x="3717594" y="1746928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613705"/>
              </p:ext>
            </p:extLst>
          </p:nvPr>
        </p:nvGraphicFramePr>
        <p:xfrm>
          <a:off x="5687824" y="1759553"/>
          <a:ext cx="39981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9" name="Texto explicativo retangular com cantos arredondados 59"/>
          <p:cNvSpPr/>
          <p:nvPr/>
        </p:nvSpPr>
        <p:spPr>
          <a:xfrm>
            <a:off x="342437" y="5903047"/>
            <a:ext cx="5080621" cy="1619249"/>
          </a:xfrm>
          <a:prstGeom prst="wedgeRoundRectCallout">
            <a:avLst>
              <a:gd name="adj1" fmla="val 54389"/>
              <a:gd name="adj2" fmla="val 10957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ts val="2200"/>
              </a:lnSpc>
            </a:pP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frações cujo numerador é menor do que o denominador representam um número menor do que 1. Chamam-se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frações próprias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pt-PT" sz="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exemplo,  </a:t>
            </a:r>
            <a:r>
              <a:rPr lang="pt-P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é uma fração própria, tendo-se               .</a:t>
            </a:r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Imagem 69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5495805" y="6345855"/>
            <a:ext cx="1396750" cy="887881"/>
          </a:xfrm>
          <a:prstGeom prst="rect">
            <a:avLst/>
          </a:prstGeom>
        </p:spPr>
      </p:pic>
      <p:graphicFrame>
        <p:nvGraphicFramePr>
          <p:cNvPr id="7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901885"/>
              </p:ext>
            </p:extLst>
          </p:nvPr>
        </p:nvGraphicFramePr>
        <p:xfrm>
          <a:off x="1663153" y="6893589"/>
          <a:ext cx="26067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5" name="CaixaDeTexto 15"/>
          <p:cNvSpPr txBox="1"/>
          <p:nvPr/>
        </p:nvSpPr>
        <p:spPr>
          <a:xfrm>
            <a:off x="231263" y="902687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a)</a:t>
            </a:r>
          </a:p>
        </p:txBody>
      </p:sp>
      <p:sp>
        <p:nvSpPr>
          <p:cNvPr id="46" name="CaixaDeTexto 15"/>
          <p:cNvSpPr txBox="1"/>
          <p:nvPr/>
        </p:nvSpPr>
        <p:spPr>
          <a:xfrm>
            <a:off x="2347984" y="899770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b)</a:t>
            </a:r>
          </a:p>
        </p:txBody>
      </p:sp>
      <p:sp>
        <p:nvSpPr>
          <p:cNvPr id="48" name="CaixaDeTexto 15"/>
          <p:cNvSpPr txBox="1"/>
          <p:nvPr/>
        </p:nvSpPr>
        <p:spPr>
          <a:xfrm>
            <a:off x="4565207" y="896854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c)</a:t>
            </a:r>
          </a:p>
        </p:txBody>
      </p:sp>
      <p:sp>
        <p:nvSpPr>
          <p:cNvPr id="49" name="CaixaDeTexto 15"/>
          <p:cNvSpPr txBox="1"/>
          <p:nvPr/>
        </p:nvSpPr>
        <p:spPr>
          <a:xfrm>
            <a:off x="162231" y="3364205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a)</a:t>
            </a:r>
          </a:p>
        </p:txBody>
      </p:sp>
      <p:sp>
        <p:nvSpPr>
          <p:cNvPr id="50" name="CaixaDeTexto 15"/>
          <p:cNvSpPr txBox="1"/>
          <p:nvPr/>
        </p:nvSpPr>
        <p:spPr>
          <a:xfrm>
            <a:off x="180579" y="4173506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b)</a:t>
            </a:r>
          </a:p>
        </p:txBody>
      </p:sp>
      <p:sp>
        <p:nvSpPr>
          <p:cNvPr id="51" name="CaixaDeTexto 15"/>
          <p:cNvSpPr txBox="1"/>
          <p:nvPr/>
        </p:nvSpPr>
        <p:spPr>
          <a:xfrm>
            <a:off x="163124" y="4951286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c)</a:t>
            </a:r>
          </a:p>
        </p:txBody>
      </p:sp>
      <p:sp>
        <p:nvSpPr>
          <p:cNvPr id="53" name="Retângulo 62"/>
          <p:cNvSpPr/>
          <p:nvPr/>
        </p:nvSpPr>
        <p:spPr>
          <a:xfrm>
            <a:off x="4751530" y="6949975"/>
            <a:ext cx="33374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&lt;</a:t>
            </a:r>
          </a:p>
        </p:txBody>
      </p:sp>
      <p:sp>
        <p:nvSpPr>
          <p:cNvPr id="54" name="Retângulo 63"/>
          <p:cNvSpPr/>
          <p:nvPr/>
        </p:nvSpPr>
        <p:spPr>
          <a:xfrm>
            <a:off x="4967029" y="6999024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graphicFrame>
        <p:nvGraphicFramePr>
          <p:cNvPr id="5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362673"/>
              </p:ext>
            </p:extLst>
          </p:nvPr>
        </p:nvGraphicFramePr>
        <p:xfrm>
          <a:off x="4510776" y="6890672"/>
          <a:ext cx="26067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2" name="Retângulo 71">
            <a:extLst>
              <a:ext uri="{FF2B5EF4-FFF2-40B4-BE49-F238E27FC236}">
                <a16:creationId xmlns:a16="http://schemas.microsoft.com/office/drawing/2014/main" id="{89ADC568-4669-434B-BDDF-ADC9B8959302}"/>
              </a:ext>
            </a:extLst>
          </p:cNvPr>
          <p:cNvSpPr/>
          <p:nvPr/>
        </p:nvSpPr>
        <p:spPr>
          <a:xfrm>
            <a:off x="-6250" y="272892"/>
            <a:ext cx="686695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b="1" cap="none" spc="0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Frações próprias</a:t>
            </a:r>
            <a:endParaRPr lang="pt-PT" b="1" cap="none" spc="0" dirty="0">
              <a:ln w="10160">
                <a:solidFill>
                  <a:schemeClr val="tx1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749F3A1D-B7E5-4A79-A13A-E9DA717F2A1D}"/>
              </a:ext>
            </a:extLst>
          </p:cNvPr>
          <p:cNvSpPr txBox="1"/>
          <p:nvPr/>
        </p:nvSpPr>
        <p:spPr>
          <a:xfrm>
            <a:off x="302917" y="7577455"/>
            <a:ext cx="5935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lvl="1" indent="-266700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pt-PT" sz="1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Preenche os espaços com as frações corretas.</a:t>
            </a:r>
          </a:p>
        </p:txBody>
      </p: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CDB28A73-2FAA-4357-81CF-769CF8F3D60B}"/>
              </a:ext>
            </a:extLst>
          </p:cNvPr>
          <p:cNvSpPr txBox="1"/>
          <p:nvPr/>
        </p:nvSpPr>
        <p:spPr>
          <a:xfrm>
            <a:off x="686553" y="8002300"/>
            <a:ext cx="5924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          ,          ,          ,           ,           ,          ,         ,          ,          </a:t>
            </a:r>
          </a:p>
        </p:txBody>
      </p:sp>
      <p:sp>
        <p:nvSpPr>
          <p:cNvPr id="75" name="Retângulo 13">
            <a:extLst>
              <a:ext uri="{FF2B5EF4-FFF2-40B4-BE49-F238E27FC236}">
                <a16:creationId xmlns:a16="http://schemas.microsoft.com/office/drawing/2014/main" id="{365CEF71-22E3-42D2-BB00-D71E00216BBD}"/>
              </a:ext>
            </a:extLst>
          </p:cNvPr>
          <p:cNvSpPr/>
          <p:nvPr/>
        </p:nvSpPr>
        <p:spPr>
          <a:xfrm>
            <a:off x="485947" y="7963936"/>
            <a:ext cx="30489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cap="none" spc="0" dirty="0">
                <a:ln w="0"/>
                <a:solidFill>
                  <a:schemeClr val="tx1"/>
                </a:solidFill>
              </a:rPr>
              <a:t>a)</a:t>
            </a:r>
          </a:p>
        </p:txBody>
      </p:sp>
      <p:sp>
        <p:nvSpPr>
          <p:cNvPr id="76" name="Retângulo 14">
            <a:extLst>
              <a:ext uri="{FF2B5EF4-FFF2-40B4-BE49-F238E27FC236}">
                <a16:creationId xmlns:a16="http://schemas.microsoft.com/office/drawing/2014/main" id="{D1A43D11-1C41-4683-89F6-B1F2A51F8757}"/>
              </a:ext>
            </a:extLst>
          </p:cNvPr>
          <p:cNvSpPr/>
          <p:nvPr/>
        </p:nvSpPr>
        <p:spPr>
          <a:xfrm>
            <a:off x="458005" y="8766467"/>
            <a:ext cx="31290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dirty="0">
                <a:ln w="0"/>
                <a:latin typeface="Arial" pitchFamily="34" charset="0"/>
                <a:cs typeface="Arial" pitchFamily="34" charset="0"/>
              </a:rPr>
              <a:t>c</a:t>
            </a:r>
            <a:r>
              <a:rPr lang="pt-BR" sz="120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graphicFrame>
        <p:nvGraphicFramePr>
          <p:cNvPr id="77" name="Tabela 12">
            <a:extLst>
              <a:ext uri="{FF2B5EF4-FFF2-40B4-BE49-F238E27FC236}">
                <a16:creationId xmlns:a16="http://schemas.microsoft.com/office/drawing/2014/main" id="{780537A6-D798-40AE-A489-ED9BF95C14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258148"/>
              </p:ext>
            </p:extLst>
          </p:nvPr>
        </p:nvGraphicFramePr>
        <p:xfrm>
          <a:off x="1474221" y="7949084"/>
          <a:ext cx="387269" cy="636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301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8" name="Retângulo de cantos arredondados 27">
            <a:extLst>
              <a:ext uri="{FF2B5EF4-FFF2-40B4-BE49-F238E27FC236}">
                <a16:creationId xmlns:a16="http://schemas.microsoft.com/office/drawing/2014/main" id="{6F9C6425-FE09-4D13-930C-8796B78B0F92}"/>
              </a:ext>
            </a:extLst>
          </p:cNvPr>
          <p:cNvSpPr/>
          <p:nvPr/>
        </p:nvSpPr>
        <p:spPr>
          <a:xfrm>
            <a:off x="837787" y="7933866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79" name="Tabela 12">
            <a:extLst>
              <a:ext uri="{FF2B5EF4-FFF2-40B4-BE49-F238E27FC236}">
                <a16:creationId xmlns:a16="http://schemas.microsoft.com/office/drawing/2014/main" id="{05904259-ADD8-4600-91FB-34D7569C3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880540"/>
              </p:ext>
            </p:extLst>
          </p:nvPr>
        </p:nvGraphicFramePr>
        <p:xfrm>
          <a:off x="1990982" y="7953063"/>
          <a:ext cx="474847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0" name="Tabela 12">
            <a:extLst>
              <a:ext uri="{FF2B5EF4-FFF2-40B4-BE49-F238E27FC236}">
                <a16:creationId xmlns:a16="http://schemas.microsoft.com/office/drawing/2014/main" id="{B34B25C9-17F3-4405-8DD7-B66ACB87E2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669791"/>
              </p:ext>
            </p:extLst>
          </p:nvPr>
        </p:nvGraphicFramePr>
        <p:xfrm>
          <a:off x="2636079" y="7953063"/>
          <a:ext cx="37091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1" name="Tabela 12">
            <a:extLst>
              <a:ext uri="{FF2B5EF4-FFF2-40B4-BE49-F238E27FC236}">
                <a16:creationId xmlns:a16="http://schemas.microsoft.com/office/drawing/2014/main" id="{D77D037D-7C6E-419F-A925-5DD7B0761B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38175"/>
              </p:ext>
            </p:extLst>
          </p:nvPr>
        </p:nvGraphicFramePr>
        <p:xfrm>
          <a:off x="3811447" y="7941471"/>
          <a:ext cx="37793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2" name="Tabela 12">
            <a:extLst>
              <a:ext uri="{FF2B5EF4-FFF2-40B4-BE49-F238E27FC236}">
                <a16:creationId xmlns:a16="http://schemas.microsoft.com/office/drawing/2014/main" id="{B6EB08CB-1FB9-45C6-9A51-D813DF8455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338498"/>
              </p:ext>
            </p:extLst>
          </p:nvPr>
        </p:nvGraphicFramePr>
        <p:xfrm>
          <a:off x="4378865" y="7941471"/>
          <a:ext cx="380863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3" name="Tabela 12">
            <a:extLst>
              <a:ext uri="{FF2B5EF4-FFF2-40B4-BE49-F238E27FC236}">
                <a16:creationId xmlns:a16="http://schemas.microsoft.com/office/drawing/2014/main" id="{485A34C7-BC75-4359-ACA4-C315D90090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812771"/>
              </p:ext>
            </p:extLst>
          </p:nvPr>
        </p:nvGraphicFramePr>
        <p:xfrm>
          <a:off x="5513703" y="7941471"/>
          <a:ext cx="36613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4" name="Retângulo de cantos arredondados 44">
            <a:extLst>
              <a:ext uri="{FF2B5EF4-FFF2-40B4-BE49-F238E27FC236}">
                <a16:creationId xmlns:a16="http://schemas.microsoft.com/office/drawing/2014/main" id="{BDA88C0F-32CB-4581-9BB9-A239143176C5}"/>
              </a:ext>
            </a:extLst>
          </p:cNvPr>
          <p:cNvSpPr/>
          <p:nvPr/>
        </p:nvSpPr>
        <p:spPr>
          <a:xfrm>
            <a:off x="3220800" y="7939803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5" name="Retângulo de cantos arredondados 45">
            <a:extLst>
              <a:ext uri="{FF2B5EF4-FFF2-40B4-BE49-F238E27FC236}">
                <a16:creationId xmlns:a16="http://schemas.microsoft.com/office/drawing/2014/main" id="{E6039795-D282-4D4C-BAED-6E228AA75D9F}"/>
              </a:ext>
            </a:extLst>
          </p:cNvPr>
          <p:cNvSpPr/>
          <p:nvPr/>
        </p:nvSpPr>
        <p:spPr>
          <a:xfrm>
            <a:off x="4897314" y="7937954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6" name="CaixaDeTexto 85">
            <a:extLst>
              <a:ext uri="{FF2B5EF4-FFF2-40B4-BE49-F238E27FC236}">
                <a16:creationId xmlns:a16="http://schemas.microsoft.com/office/drawing/2014/main" id="{B5DA0773-C73F-4A28-B0BF-53A091A2BE16}"/>
              </a:ext>
            </a:extLst>
          </p:cNvPr>
          <p:cNvSpPr txBox="1"/>
          <p:nvPr/>
        </p:nvSpPr>
        <p:spPr>
          <a:xfrm>
            <a:off x="697709" y="8825075"/>
            <a:ext cx="5924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          ,          ,          ,           ,           ,         ,          ,          ,          </a:t>
            </a:r>
          </a:p>
        </p:txBody>
      </p:sp>
      <p:sp>
        <p:nvSpPr>
          <p:cNvPr id="87" name="Retângulo de cantos arredondados 48">
            <a:extLst>
              <a:ext uri="{FF2B5EF4-FFF2-40B4-BE49-F238E27FC236}">
                <a16:creationId xmlns:a16="http://schemas.microsoft.com/office/drawing/2014/main" id="{6A0AF6E3-8260-4411-8D38-471946B36B12}"/>
              </a:ext>
            </a:extLst>
          </p:cNvPr>
          <p:cNvSpPr/>
          <p:nvPr/>
        </p:nvSpPr>
        <p:spPr>
          <a:xfrm>
            <a:off x="837787" y="8776150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93" name="Tabela 12">
            <a:extLst>
              <a:ext uri="{FF2B5EF4-FFF2-40B4-BE49-F238E27FC236}">
                <a16:creationId xmlns:a16="http://schemas.microsoft.com/office/drawing/2014/main" id="{EBF2ACB9-C73C-4D55-995D-7F5E9383BE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211729"/>
              </p:ext>
            </p:extLst>
          </p:nvPr>
        </p:nvGraphicFramePr>
        <p:xfrm>
          <a:off x="1463065" y="8771595"/>
          <a:ext cx="378186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4" name="Tabela 12">
            <a:extLst>
              <a:ext uri="{FF2B5EF4-FFF2-40B4-BE49-F238E27FC236}">
                <a16:creationId xmlns:a16="http://schemas.microsoft.com/office/drawing/2014/main" id="{E46B0F90-FE46-4B7B-9102-48BA01AD9D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213066"/>
              </p:ext>
            </p:extLst>
          </p:nvPr>
        </p:nvGraphicFramePr>
        <p:xfrm>
          <a:off x="2003463" y="8771595"/>
          <a:ext cx="433535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5" name="Tabela 12">
            <a:extLst>
              <a:ext uri="{FF2B5EF4-FFF2-40B4-BE49-F238E27FC236}">
                <a16:creationId xmlns:a16="http://schemas.microsoft.com/office/drawing/2014/main" id="{91E757AE-4C38-4452-9C45-C8B1D2E0C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927678"/>
              </p:ext>
            </p:extLst>
          </p:nvPr>
        </p:nvGraphicFramePr>
        <p:xfrm>
          <a:off x="3273401" y="8760003"/>
          <a:ext cx="38651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6" name="Tabela 12">
            <a:extLst>
              <a:ext uri="{FF2B5EF4-FFF2-40B4-BE49-F238E27FC236}">
                <a16:creationId xmlns:a16="http://schemas.microsoft.com/office/drawing/2014/main" id="{CACEA41C-B86C-4212-8957-74CBE7E24C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427489"/>
              </p:ext>
            </p:extLst>
          </p:nvPr>
        </p:nvGraphicFramePr>
        <p:xfrm>
          <a:off x="3854329" y="8760003"/>
          <a:ext cx="37592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7" name="Tabela 12">
            <a:extLst>
              <a:ext uri="{FF2B5EF4-FFF2-40B4-BE49-F238E27FC236}">
                <a16:creationId xmlns:a16="http://schemas.microsoft.com/office/drawing/2014/main" id="{1D958ED7-606E-4610-A5C7-0E492A6F35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58581"/>
              </p:ext>
            </p:extLst>
          </p:nvPr>
        </p:nvGraphicFramePr>
        <p:xfrm>
          <a:off x="5016187" y="8760003"/>
          <a:ext cx="374711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8" name="Tabela 12">
            <a:extLst>
              <a:ext uri="{FF2B5EF4-FFF2-40B4-BE49-F238E27FC236}">
                <a16:creationId xmlns:a16="http://schemas.microsoft.com/office/drawing/2014/main" id="{62FA9EEC-9557-4C67-99E5-A67082D6D0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875029"/>
              </p:ext>
            </p:extLst>
          </p:nvPr>
        </p:nvGraphicFramePr>
        <p:xfrm>
          <a:off x="5583607" y="8760003"/>
          <a:ext cx="36287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9" name="Retângulo de cantos arredondados 55">
            <a:extLst>
              <a:ext uri="{FF2B5EF4-FFF2-40B4-BE49-F238E27FC236}">
                <a16:creationId xmlns:a16="http://schemas.microsoft.com/office/drawing/2014/main" id="{DF433A4F-3C8E-43BA-8536-BCBA293A389C}"/>
              </a:ext>
            </a:extLst>
          </p:cNvPr>
          <p:cNvSpPr/>
          <p:nvPr/>
        </p:nvSpPr>
        <p:spPr>
          <a:xfrm>
            <a:off x="2603296" y="8776149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0" name="Retângulo de cantos arredondados 56">
            <a:extLst>
              <a:ext uri="{FF2B5EF4-FFF2-40B4-BE49-F238E27FC236}">
                <a16:creationId xmlns:a16="http://schemas.microsoft.com/office/drawing/2014/main" id="{F7720F91-9881-4A4F-B86D-B56FC6133708}"/>
              </a:ext>
            </a:extLst>
          </p:cNvPr>
          <p:cNvSpPr/>
          <p:nvPr/>
        </p:nvSpPr>
        <p:spPr>
          <a:xfrm>
            <a:off x="4333252" y="8768362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pSp>
        <p:nvGrpSpPr>
          <p:cNvPr id="101" name="Grupo 100">
            <a:extLst>
              <a:ext uri="{FF2B5EF4-FFF2-40B4-BE49-F238E27FC236}">
                <a16:creationId xmlns:a16="http://schemas.microsoft.com/office/drawing/2014/main" id="{A476E4F6-7FD6-4893-838D-8466BAC78EEE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102" name="Retângulo 101">
              <a:extLst>
                <a:ext uri="{FF2B5EF4-FFF2-40B4-BE49-F238E27FC236}">
                  <a16:creationId xmlns:a16="http://schemas.microsoft.com/office/drawing/2014/main" id="{D8980AC4-F503-43B6-92AA-5DE8C37AC90E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3" name="Conexão recta 21">
              <a:extLst>
                <a:ext uri="{FF2B5EF4-FFF2-40B4-BE49-F238E27FC236}">
                  <a16:creationId xmlns:a16="http://schemas.microsoft.com/office/drawing/2014/main" id="{AE4EA2F7-BEDB-43EA-8079-BFE1640F3078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upo 103">
            <a:extLst>
              <a:ext uri="{FF2B5EF4-FFF2-40B4-BE49-F238E27FC236}">
                <a16:creationId xmlns:a16="http://schemas.microsoft.com/office/drawing/2014/main" id="{93CEF171-1666-4782-9E72-7C2B4453C6F8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105" name="Grupo 104">
              <a:extLst>
                <a:ext uri="{FF2B5EF4-FFF2-40B4-BE49-F238E27FC236}">
                  <a16:creationId xmlns:a16="http://schemas.microsoft.com/office/drawing/2014/main" id="{21B2089B-A785-41F7-BBF7-4F77DA4EF3E7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107" name="Caixa de Texto 2">
                <a:extLst>
                  <a:ext uri="{FF2B5EF4-FFF2-40B4-BE49-F238E27FC236}">
                    <a16:creationId xmlns:a16="http://schemas.microsoft.com/office/drawing/2014/main" id="{132EF6F7-6A62-4E38-9C41-EAF55080FD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8" name="Conexão recta 21">
                <a:extLst>
                  <a:ext uri="{FF2B5EF4-FFF2-40B4-BE49-F238E27FC236}">
                    <a16:creationId xmlns:a16="http://schemas.microsoft.com/office/drawing/2014/main" id="{59CAA1D6-2AC5-4F8C-9FF1-3BBCF2CD7C62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6" name="Caixa de Texto 2">
              <a:extLst>
                <a:ext uri="{FF2B5EF4-FFF2-40B4-BE49-F238E27FC236}">
                  <a16:creationId xmlns:a16="http://schemas.microsoft.com/office/drawing/2014/main" id="{19FF6F6A-9B98-4EE0-ABAF-E9B5972BD8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2947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47478" y="667954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Observa as figuras e escreve as frações que completam o todo.</a:t>
            </a:r>
          </a:p>
        </p:txBody>
      </p:sp>
      <p:sp>
        <p:nvSpPr>
          <p:cNvPr id="5" name="Retângulo 4"/>
          <p:cNvSpPr/>
          <p:nvPr/>
        </p:nvSpPr>
        <p:spPr>
          <a:xfrm>
            <a:off x="367004" y="1110327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603044" y="1135672"/>
            <a:ext cx="1305327" cy="1257337"/>
          </a:xfrm>
          <a:prstGeom prst="rect">
            <a:avLst/>
          </a:prstGeom>
        </p:spPr>
      </p:pic>
      <p:sp>
        <p:nvSpPr>
          <p:cNvPr id="19" name="CaixaDeTexto 11"/>
          <p:cNvSpPr txBox="1"/>
          <p:nvPr/>
        </p:nvSpPr>
        <p:spPr>
          <a:xfrm>
            <a:off x="1924386" y="1402455"/>
            <a:ext cx="3671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</p:txBody>
      </p:sp>
      <p:grpSp>
        <p:nvGrpSpPr>
          <p:cNvPr id="20" name="Group 35"/>
          <p:cNvGrpSpPr>
            <a:grpSpLocks noChangeAspect="1"/>
          </p:cNvGrpSpPr>
          <p:nvPr/>
        </p:nvGrpSpPr>
        <p:grpSpPr>
          <a:xfrm>
            <a:off x="3389341" y="1836972"/>
            <a:ext cx="490250" cy="588854"/>
            <a:chOff x="5276657" y="1866482"/>
            <a:chExt cx="758150" cy="910636"/>
          </a:xfrm>
        </p:grpSpPr>
        <p:sp>
          <p:nvSpPr>
            <p:cNvPr id="21" name="Rectangle 37"/>
            <p:cNvSpPr>
              <a:spLocks noChangeAspect="1"/>
            </p:cNvSpPr>
            <p:nvPr/>
          </p:nvSpPr>
          <p:spPr>
            <a:xfrm flipV="1">
              <a:off x="5466208" y="1866482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38"/>
            <p:cNvSpPr>
              <a:spLocks noChangeAspect="1"/>
            </p:cNvSpPr>
            <p:nvPr/>
          </p:nvSpPr>
          <p:spPr>
            <a:xfrm flipV="1">
              <a:off x="5466976" y="2398042"/>
              <a:ext cx="379076" cy="37907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Connector 39"/>
            <p:cNvCxnSpPr/>
            <p:nvPr/>
          </p:nvCxnSpPr>
          <p:spPr>
            <a:xfrm flipV="1">
              <a:off x="5276657" y="2321356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2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101628"/>
              </p:ext>
            </p:extLst>
          </p:nvPr>
        </p:nvGraphicFramePr>
        <p:xfrm>
          <a:off x="2933337" y="1810549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349358"/>
              </p:ext>
            </p:extLst>
          </p:nvPr>
        </p:nvGraphicFramePr>
        <p:xfrm>
          <a:off x="848661" y="3051168"/>
          <a:ext cx="4097392" cy="356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34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32871811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3011069716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56022506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42" name="CaixaDeTexto 11"/>
          <p:cNvSpPr txBox="1"/>
          <p:nvPr/>
        </p:nvSpPr>
        <p:spPr>
          <a:xfrm>
            <a:off x="1115351" y="3729569"/>
            <a:ext cx="558655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As frações             e                fazem               , ou seja,  1 unidade (todo).</a:t>
            </a:r>
          </a:p>
        </p:txBody>
      </p:sp>
      <p:graphicFrame>
        <p:nvGraphicFramePr>
          <p:cNvPr id="4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651946"/>
              </p:ext>
            </p:extLst>
          </p:nvPr>
        </p:nvGraphicFramePr>
        <p:xfrm>
          <a:off x="2104626" y="4022289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4" name="Retângulo 83"/>
          <p:cNvSpPr/>
          <p:nvPr/>
        </p:nvSpPr>
        <p:spPr>
          <a:xfrm>
            <a:off x="365395" y="3039295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48" name="Texto explicativo em elipse 47"/>
          <p:cNvSpPr/>
          <p:nvPr/>
        </p:nvSpPr>
        <p:spPr>
          <a:xfrm>
            <a:off x="1884376" y="4947635"/>
            <a:ext cx="4550522" cy="1650671"/>
          </a:xfrm>
          <a:prstGeom prst="wedgeEllipseCallout">
            <a:avLst>
              <a:gd name="adj1" fmla="val -59009"/>
              <a:gd name="adj2" fmla="val 392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Podemos, assim, observar que as frações cujo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numerador é igual ao denominador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representam sempre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exemplo,                 .</a:t>
            </a:r>
          </a:p>
        </p:txBody>
      </p:sp>
      <p:pic>
        <p:nvPicPr>
          <p:cNvPr id="49" name="Imagem 48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7919" flipH="1">
            <a:off x="143059" y="5451547"/>
            <a:ext cx="1396750" cy="887881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4437331" y="1841675"/>
            <a:ext cx="490250" cy="588854"/>
            <a:chOff x="308243" y="2365369"/>
            <a:chExt cx="490250" cy="588854"/>
          </a:xfrm>
        </p:grpSpPr>
        <p:sp>
          <p:nvSpPr>
            <p:cNvPr id="50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pSp>
        <p:nvGrpSpPr>
          <p:cNvPr id="61" name="Grupo 60"/>
          <p:cNvGrpSpPr/>
          <p:nvPr/>
        </p:nvGrpSpPr>
        <p:grpSpPr>
          <a:xfrm>
            <a:off x="2653430" y="4018179"/>
            <a:ext cx="490250" cy="588854"/>
            <a:chOff x="308243" y="2365369"/>
            <a:chExt cx="490250" cy="588854"/>
          </a:xfrm>
        </p:grpSpPr>
        <p:sp>
          <p:nvSpPr>
            <p:cNvPr id="62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4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pSp>
        <p:nvGrpSpPr>
          <p:cNvPr id="65" name="Grupo 64"/>
          <p:cNvGrpSpPr/>
          <p:nvPr/>
        </p:nvGrpSpPr>
        <p:grpSpPr>
          <a:xfrm>
            <a:off x="3732907" y="4017892"/>
            <a:ext cx="490250" cy="588854"/>
            <a:chOff x="308243" y="2365369"/>
            <a:chExt cx="490250" cy="588854"/>
          </a:xfrm>
        </p:grpSpPr>
        <p:sp>
          <p:nvSpPr>
            <p:cNvPr id="66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6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156143"/>
              </p:ext>
            </p:extLst>
          </p:nvPr>
        </p:nvGraphicFramePr>
        <p:xfrm>
          <a:off x="3807123" y="5904813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Retângulo 11"/>
          <p:cNvSpPr/>
          <p:nvPr/>
        </p:nvSpPr>
        <p:spPr>
          <a:xfrm>
            <a:off x="4029939" y="5989470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1" cap="none" spc="0" dirty="0">
                <a:ln w="0"/>
                <a:solidFill>
                  <a:schemeClr val="tx1"/>
                </a:solidFill>
              </a:rPr>
              <a:t>=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4260856" y="6044003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7" name="Rectângulo 76"/>
          <p:cNvSpPr/>
          <p:nvPr/>
        </p:nvSpPr>
        <p:spPr>
          <a:xfrm>
            <a:off x="2037532" y="1968204"/>
            <a:ext cx="53275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As frações         e               fazem              , ou seja, 1 unidade (todo).  </a:t>
            </a:r>
          </a:p>
        </p:txBody>
      </p:sp>
      <p:sp>
        <p:nvSpPr>
          <p:cNvPr id="75" name="Retângulo 74">
            <a:extLst>
              <a:ext uri="{FF2B5EF4-FFF2-40B4-BE49-F238E27FC236}">
                <a16:creationId xmlns:a16="http://schemas.microsoft.com/office/drawing/2014/main" id="{620EC7A1-8E07-435F-86E9-73553973B6CC}"/>
              </a:ext>
            </a:extLst>
          </p:cNvPr>
          <p:cNvSpPr/>
          <p:nvPr/>
        </p:nvSpPr>
        <p:spPr>
          <a:xfrm>
            <a:off x="-6250" y="272892"/>
            <a:ext cx="686695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b="1" cap="none" spc="0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Frações que representam uma unidade</a:t>
            </a:r>
            <a:endParaRPr lang="pt-PT" b="1" cap="none" spc="0" dirty="0">
              <a:ln w="10160">
                <a:solidFill>
                  <a:schemeClr val="tx1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EE00D767-9692-4BA3-BB85-10C59398D53B}"/>
              </a:ext>
            </a:extLst>
          </p:cNvPr>
          <p:cNvSpPr txBox="1"/>
          <p:nvPr/>
        </p:nvSpPr>
        <p:spPr>
          <a:xfrm>
            <a:off x="569195" y="6928509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Escreve as frações que completam o todo.</a:t>
            </a:r>
          </a:p>
        </p:txBody>
      </p:sp>
      <p:grpSp>
        <p:nvGrpSpPr>
          <p:cNvPr id="78" name="Grupo 77">
            <a:extLst>
              <a:ext uri="{FF2B5EF4-FFF2-40B4-BE49-F238E27FC236}">
                <a16:creationId xmlns:a16="http://schemas.microsoft.com/office/drawing/2014/main" id="{74C51AA2-CD29-49EE-8DA1-352491C71E26}"/>
              </a:ext>
            </a:extLst>
          </p:cNvPr>
          <p:cNvGrpSpPr>
            <a:grpSpLocks noChangeAspect="1"/>
          </p:cNvGrpSpPr>
          <p:nvPr/>
        </p:nvGrpSpPr>
        <p:grpSpPr>
          <a:xfrm>
            <a:off x="1669865" y="7392814"/>
            <a:ext cx="1476000" cy="1526642"/>
            <a:chOff x="477075" y="1041400"/>
            <a:chExt cx="2151825" cy="2225656"/>
          </a:xfrm>
        </p:grpSpPr>
        <p:sp>
          <p:nvSpPr>
            <p:cNvPr id="79" name="Elipse 2">
              <a:extLst>
                <a:ext uri="{FF2B5EF4-FFF2-40B4-BE49-F238E27FC236}">
                  <a16:creationId xmlns:a16="http://schemas.microsoft.com/office/drawing/2014/main" id="{A986F53F-9A93-440E-AEE3-A14E739ED6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80" name="Elipse 3">
              <a:extLst>
                <a:ext uri="{FF2B5EF4-FFF2-40B4-BE49-F238E27FC236}">
                  <a16:creationId xmlns:a16="http://schemas.microsoft.com/office/drawing/2014/main" id="{228E4875-4AD4-47DD-8D13-A12B536585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81" name="Elipse 4">
              <a:extLst>
                <a:ext uri="{FF2B5EF4-FFF2-40B4-BE49-F238E27FC236}">
                  <a16:creationId xmlns:a16="http://schemas.microsoft.com/office/drawing/2014/main" id="{518F8F2C-821F-4C4E-91CD-1C2C32046B5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82" name="Conector reto 6">
              <a:extLst>
                <a:ext uri="{FF2B5EF4-FFF2-40B4-BE49-F238E27FC236}">
                  <a16:creationId xmlns:a16="http://schemas.microsoft.com/office/drawing/2014/main" id="{B097EB9F-57B0-47CA-ABBD-9B9185327F17}"/>
                </a:ext>
              </a:extLst>
            </p:cNvPr>
            <p:cNvCxnSpPr>
              <a:stCxn id="79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Conector reto 8">
              <a:extLst>
                <a:ext uri="{FF2B5EF4-FFF2-40B4-BE49-F238E27FC236}">
                  <a16:creationId xmlns:a16="http://schemas.microsoft.com/office/drawing/2014/main" id="{4A1FC12A-7FDC-4574-887B-9523D90B47B0}"/>
                </a:ext>
              </a:extLst>
            </p:cNvPr>
            <p:cNvCxnSpPr>
              <a:stCxn id="79" idx="5"/>
              <a:endCxn id="81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5" name="Tabela 84">
            <a:extLst>
              <a:ext uri="{FF2B5EF4-FFF2-40B4-BE49-F238E27FC236}">
                <a16:creationId xmlns:a16="http://schemas.microsoft.com/office/drawing/2014/main" id="{FC0D1141-D8EA-4E29-9952-516385D53D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738677"/>
              </p:ext>
            </p:extLst>
          </p:nvPr>
        </p:nvGraphicFramePr>
        <p:xfrm>
          <a:off x="2306409" y="7416675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6" name="Tabela 85">
            <a:extLst>
              <a:ext uri="{FF2B5EF4-FFF2-40B4-BE49-F238E27FC236}">
                <a16:creationId xmlns:a16="http://schemas.microsoft.com/office/drawing/2014/main" id="{E42069C4-5A66-4239-9ACD-AFD28356EE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211526"/>
              </p:ext>
            </p:extLst>
          </p:nvPr>
        </p:nvGraphicFramePr>
        <p:xfrm>
          <a:off x="1884376" y="8275045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87" name="Grupo 86">
            <a:extLst>
              <a:ext uri="{FF2B5EF4-FFF2-40B4-BE49-F238E27FC236}">
                <a16:creationId xmlns:a16="http://schemas.microsoft.com/office/drawing/2014/main" id="{4B3F093B-8537-4C1B-BF6F-425BEDA0534A}"/>
              </a:ext>
            </a:extLst>
          </p:cNvPr>
          <p:cNvGrpSpPr>
            <a:grpSpLocks noChangeAspect="1"/>
          </p:cNvGrpSpPr>
          <p:nvPr/>
        </p:nvGrpSpPr>
        <p:grpSpPr>
          <a:xfrm>
            <a:off x="4549960" y="7914959"/>
            <a:ext cx="1476000" cy="1526644"/>
            <a:chOff x="477075" y="1041400"/>
            <a:chExt cx="2151825" cy="2225656"/>
          </a:xfrm>
        </p:grpSpPr>
        <p:sp>
          <p:nvSpPr>
            <p:cNvPr id="88" name="Elipse 15">
              <a:extLst>
                <a:ext uri="{FF2B5EF4-FFF2-40B4-BE49-F238E27FC236}">
                  <a16:creationId xmlns:a16="http://schemas.microsoft.com/office/drawing/2014/main" id="{E80929B8-549F-4EBB-996C-307C8CA105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89" name="Elipse 16">
              <a:extLst>
                <a:ext uri="{FF2B5EF4-FFF2-40B4-BE49-F238E27FC236}">
                  <a16:creationId xmlns:a16="http://schemas.microsoft.com/office/drawing/2014/main" id="{1F9DF0B2-1D32-4897-BB4B-780A50EBD4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90" name="Elipse 17">
              <a:extLst>
                <a:ext uri="{FF2B5EF4-FFF2-40B4-BE49-F238E27FC236}">
                  <a16:creationId xmlns:a16="http://schemas.microsoft.com/office/drawing/2014/main" id="{C4C00025-57EC-493C-89F6-2CC12AD337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91" name="Conector reto 18">
              <a:extLst>
                <a:ext uri="{FF2B5EF4-FFF2-40B4-BE49-F238E27FC236}">
                  <a16:creationId xmlns:a16="http://schemas.microsoft.com/office/drawing/2014/main" id="{BC6CFAC7-F18C-4AB8-8645-E5DD1C7FE171}"/>
                </a:ext>
              </a:extLst>
            </p:cNvPr>
            <p:cNvCxnSpPr>
              <a:stCxn id="88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Conector reto 19">
              <a:extLst>
                <a:ext uri="{FF2B5EF4-FFF2-40B4-BE49-F238E27FC236}">
                  <a16:creationId xmlns:a16="http://schemas.microsoft.com/office/drawing/2014/main" id="{1BA9B5B0-0AE9-4120-9D4C-2DB8733973E5}"/>
                </a:ext>
              </a:extLst>
            </p:cNvPr>
            <p:cNvCxnSpPr>
              <a:stCxn id="88" idx="5"/>
              <a:endCxn id="90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3" name="Tabela 92">
            <a:extLst>
              <a:ext uri="{FF2B5EF4-FFF2-40B4-BE49-F238E27FC236}">
                <a16:creationId xmlns:a16="http://schemas.microsoft.com/office/drawing/2014/main" id="{6BBEE07C-7EEB-4F4E-85AC-A44D0D3294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32628"/>
              </p:ext>
            </p:extLst>
          </p:nvPr>
        </p:nvGraphicFramePr>
        <p:xfrm>
          <a:off x="5186505" y="7938814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4" name="Tabela 93">
            <a:extLst>
              <a:ext uri="{FF2B5EF4-FFF2-40B4-BE49-F238E27FC236}">
                <a16:creationId xmlns:a16="http://schemas.microsoft.com/office/drawing/2014/main" id="{C374BDC3-68E0-4F98-A7EC-347769F363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521209"/>
              </p:ext>
            </p:extLst>
          </p:nvPr>
        </p:nvGraphicFramePr>
        <p:xfrm>
          <a:off x="5595754" y="880906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1" name="Picture 3">
            <a:extLst>
              <a:ext uri="{FF2B5EF4-FFF2-40B4-BE49-F238E27FC236}">
                <a16:creationId xmlns:a16="http://schemas.microsoft.com/office/drawing/2014/main" id="{56B8C46C-152B-4C76-B22E-EBBACDE43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4745" y="7447368"/>
            <a:ext cx="1085993" cy="111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2" name="Tabela 111">
            <a:extLst>
              <a:ext uri="{FF2B5EF4-FFF2-40B4-BE49-F238E27FC236}">
                <a16:creationId xmlns:a16="http://schemas.microsoft.com/office/drawing/2014/main" id="{E3C2685D-58DE-4E45-B15A-5F2871F4CE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54818"/>
              </p:ext>
            </p:extLst>
          </p:nvPr>
        </p:nvGraphicFramePr>
        <p:xfrm>
          <a:off x="4024581" y="7392814"/>
          <a:ext cx="2520000" cy="43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15" name="Grupo 114">
            <a:extLst>
              <a:ext uri="{FF2B5EF4-FFF2-40B4-BE49-F238E27FC236}">
                <a16:creationId xmlns:a16="http://schemas.microsoft.com/office/drawing/2014/main" id="{0D6F2F60-069C-4D54-8D15-816CFEE2EAB1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116" name="Retângulo 115">
              <a:extLst>
                <a:ext uri="{FF2B5EF4-FFF2-40B4-BE49-F238E27FC236}">
                  <a16:creationId xmlns:a16="http://schemas.microsoft.com/office/drawing/2014/main" id="{FAC95825-9EDA-408E-B1DF-ACBE8F27B3C8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Conexão recta 21">
              <a:extLst>
                <a:ext uri="{FF2B5EF4-FFF2-40B4-BE49-F238E27FC236}">
                  <a16:creationId xmlns:a16="http://schemas.microsoft.com/office/drawing/2014/main" id="{B10EC722-7754-4573-A13C-AA8D76E14B5C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upo 117">
            <a:extLst>
              <a:ext uri="{FF2B5EF4-FFF2-40B4-BE49-F238E27FC236}">
                <a16:creationId xmlns:a16="http://schemas.microsoft.com/office/drawing/2014/main" id="{DC606498-2DB7-4F96-AA54-504D4CB64F89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119" name="Grupo 118">
              <a:extLst>
                <a:ext uri="{FF2B5EF4-FFF2-40B4-BE49-F238E27FC236}">
                  <a16:creationId xmlns:a16="http://schemas.microsoft.com/office/drawing/2014/main" id="{DD5227BE-4142-4B1F-A172-5664A0A339A5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121" name="Caixa de Texto 2">
                <a:extLst>
                  <a:ext uri="{FF2B5EF4-FFF2-40B4-BE49-F238E27FC236}">
                    <a16:creationId xmlns:a16="http://schemas.microsoft.com/office/drawing/2014/main" id="{01742A8D-9BCF-4021-ABC4-17BBE4A378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2" name="Conexão recta 21">
                <a:extLst>
                  <a:ext uri="{FF2B5EF4-FFF2-40B4-BE49-F238E27FC236}">
                    <a16:creationId xmlns:a16="http://schemas.microsoft.com/office/drawing/2014/main" id="{7367533E-8604-41A6-A26B-CACD3E3AA1C6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0" name="Caixa de Texto 2">
              <a:extLst>
                <a:ext uri="{FF2B5EF4-FFF2-40B4-BE49-F238E27FC236}">
                  <a16:creationId xmlns:a16="http://schemas.microsoft.com/office/drawing/2014/main" id="{401E451B-BFFE-406B-93DA-2A63360CE9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5594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02917" y="649346"/>
            <a:ext cx="5935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Observa as figuras.</a:t>
            </a:r>
          </a:p>
          <a:p>
            <a:pPr marL="628650" indent="-361950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1.1	Pinta, em cada figura, a parte correspondente à fração indicada.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4107118" y="1302868"/>
            <a:ext cx="2159368" cy="576000"/>
            <a:chOff x="713626" y="8803624"/>
            <a:chExt cx="2159368" cy="360000"/>
          </a:xfrm>
        </p:grpSpPr>
        <p:sp>
          <p:nvSpPr>
            <p:cNvPr id="10" name="Retângulo 9"/>
            <p:cNvSpPr/>
            <p:nvPr/>
          </p:nvSpPr>
          <p:spPr>
            <a:xfrm>
              <a:off x="713626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92840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114440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1361643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1577643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1796466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6" name="Retângulo 15"/>
            <p:cNvSpPr/>
            <p:nvPr/>
          </p:nvSpPr>
          <p:spPr>
            <a:xfrm>
              <a:off x="201124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7" name="Retângulo 16"/>
            <p:cNvSpPr/>
            <p:nvPr/>
          </p:nvSpPr>
          <p:spPr>
            <a:xfrm>
              <a:off x="222724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2442956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9" name="Retângulo 18"/>
            <p:cNvSpPr/>
            <p:nvPr/>
          </p:nvSpPr>
          <p:spPr>
            <a:xfrm>
              <a:off x="265699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</p:grpSp>
      <p:sp>
        <p:nvSpPr>
          <p:cNvPr id="20" name="CaixaDeTexto 19"/>
          <p:cNvSpPr txBox="1"/>
          <p:nvPr/>
        </p:nvSpPr>
        <p:spPr>
          <a:xfrm>
            <a:off x="640892" y="2582777"/>
            <a:ext cx="593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1.2. Quantas partes pintaste em cada figura?</a:t>
            </a: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________________________________________________________________</a:t>
            </a:r>
          </a:p>
        </p:txBody>
      </p:sp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491876"/>
              </p:ext>
            </p:extLst>
          </p:nvPr>
        </p:nvGraphicFramePr>
        <p:xfrm>
          <a:off x="1154750" y="1969934"/>
          <a:ext cx="220579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72000" marR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250513"/>
              </p:ext>
            </p:extLst>
          </p:nvPr>
        </p:nvGraphicFramePr>
        <p:xfrm>
          <a:off x="2748367" y="200711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36000" marR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36000" marR="36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391878"/>
              </p:ext>
            </p:extLst>
          </p:nvPr>
        </p:nvGraphicFramePr>
        <p:xfrm>
          <a:off x="5093636" y="1936269"/>
          <a:ext cx="292452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o explicativo retangular com cantos arredondados 23"/>
          <p:cNvSpPr/>
          <p:nvPr/>
        </p:nvSpPr>
        <p:spPr>
          <a:xfrm>
            <a:off x="629047" y="3388726"/>
            <a:ext cx="4339748" cy="1379662"/>
          </a:xfrm>
          <a:prstGeom prst="wedgeRoundRectCallout">
            <a:avLst>
              <a:gd name="adj1" fmla="val 53400"/>
              <a:gd name="adj2" fmla="val -415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Concluimos, então, que as frações cujo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numerador é igual a 0 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o denominador é um número natural representam sempre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 0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pt-PT" sz="1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exemplo,                     .</a:t>
            </a: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Imagem 24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5026284" y="3648018"/>
            <a:ext cx="1396750" cy="887881"/>
          </a:xfrm>
          <a:prstGeom prst="rect">
            <a:avLst/>
          </a:prstGeom>
        </p:spPr>
      </p:pic>
      <p:graphicFrame>
        <p:nvGraphicFramePr>
          <p:cNvPr id="2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215171"/>
              </p:ext>
            </p:extLst>
          </p:nvPr>
        </p:nvGraphicFramePr>
        <p:xfrm>
          <a:off x="1945384" y="4145750"/>
          <a:ext cx="382987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tângulo 26"/>
          <p:cNvSpPr/>
          <p:nvPr/>
        </p:nvSpPr>
        <p:spPr>
          <a:xfrm>
            <a:off x="2349163" y="4245564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1" cap="none" spc="0" dirty="0">
                <a:ln w="0"/>
                <a:solidFill>
                  <a:schemeClr val="tx1"/>
                </a:solidFill>
              </a:rPr>
              <a:t>=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2586872" y="4288221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348712" y="5048015"/>
            <a:ext cx="6428273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Cada fração da primeira coluna corresponde à parte não pintada de uma das figuras da segunda coluna. Liga cada fração a uma figura, de modo a completares o todo representado por essa figura.</a:t>
            </a:r>
          </a:p>
        </p:txBody>
      </p:sp>
      <p:sp>
        <p:nvSpPr>
          <p:cNvPr id="31" name="Elipse 30"/>
          <p:cNvSpPr/>
          <p:nvPr/>
        </p:nvSpPr>
        <p:spPr>
          <a:xfrm>
            <a:off x="1947996" y="6255787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32" name="Elipse 31"/>
          <p:cNvSpPr/>
          <p:nvPr/>
        </p:nvSpPr>
        <p:spPr>
          <a:xfrm>
            <a:off x="1947996" y="7111810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33" name="Elipse 32"/>
          <p:cNvSpPr/>
          <p:nvPr/>
        </p:nvSpPr>
        <p:spPr>
          <a:xfrm>
            <a:off x="3671850" y="6084337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35" name="Elipse 34"/>
          <p:cNvSpPr/>
          <p:nvPr/>
        </p:nvSpPr>
        <p:spPr>
          <a:xfrm>
            <a:off x="3700425" y="6953110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graphicFrame>
        <p:nvGraphicFramePr>
          <p:cNvPr id="3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928902"/>
              </p:ext>
            </p:extLst>
          </p:nvPr>
        </p:nvGraphicFramePr>
        <p:xfrm>
          <a:off x="1480267" y="6035467"/>
          <a:ext cx="28893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119009"/>
              </p:ext>
            </p:extLst>
          </p:nvPr>
        </p:nvGraphicFramePr>
        <p:xfrm>
          <a:off x="1480267" y="6891490"/>
          <a:ext cx="28893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46490"/>
              </p:ext>
            </p:extLst>
          </p:nvPr>
        </p:nvGraphicFramePr>
        <p:xfrm>
          <a:off x="1453437" y="7752409"/>
          <a:ext cx="354347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9" name="Imagem 3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98128" y="6535706"/>
            <a:ext cx="975411" cy="994290"/>
          </a:xfrm>
          <a:prstGeom prst="rect">
            <a:avLst/>
          </a:prstGeom>
        </p:spPr>
      </p:pic>
      <p:sp>
        <p:nvSpPr>
          <p:cNvPr id="40" name="Elipse 39"/>
          <p:cNvSpPr/>
          <p:nvPr/>
        </p:nvSpPr>
        <p:spPr>
          <a:xfrm>
            <a:off x="1979328" y="7972729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41" name="Elipse 40"/>
          <p:cNvSpPr/>
          <p:nvPr/>
        </p:nvSpPr>
        <p:spPr>
          <a:xfrm>
            <a:off x="3754782" y="8196156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pic>
        <p:nvPicPr>
          <p:cNvPr id="42" name="Imagem 4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3911498" y="7614118"/>
            <a:ext cx="1153342" cy="1035386"/>
          </a:xfrm>
          <a:prstGeom prst="rect">
            <a:avLst/>
          </a:prstGeom>
        </p:spPr>
      </p:pic>
      <p:graphicFrame>
        <p:nvGraphicFramePr>
          <p:cNvPr id="43" name="Tabela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517387"/>
              </p:ext>
            </p:extLst>
          </p:nvPr>
        </p:nvGraphicFramePr>
        <p:xfrm>
          <a:off x="3962881" y="5940754"/>
          <a:ext cx="1457960" cy="356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871811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011069716"/>
                    </a:ext>
                  </a:extLst>
                </a:gridCol>
              </a:tblGrid>
              <a:tr h="18512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pic>
        <p:nvPicPr>
          <p:cNvPr id="44" name="Imagem 43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860324">
            <a:off x="2416506" y="1150289"/>
            <a:ext cx="912940" cy="918598"/>
          </a:xfrm>
          <a:prstGeom prst="rect">
            <a:avLst/>
          </a:prstGeom>
        </p:spPr>
      </p:pic>
      <p:pic>
        <p:nvPicPr>
          <p:cNvPr id="45" name="Imagem 44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">
            <a:off x="766949" y="1180567"/>
            <a:ext cx="961672" cy="825609"/>
          </a:xfrm>
          <a:prstGeom prst="rect">
            <a:avLst/>
          </a:prstGeom>
        </p:spPr>
      </p:pic>
      <p:grpSp>
        <p:nvGrpSpPr>
          <p:cNvPr id="46" name="Grupo 45">
            <a:extLst>
              <a:ext uri="{FF2B5EF4-FFF2-40B4-BE49-F238E27FC236}">
                <a16:creationId xmlns:a16="http://schemas.microsoft.com/office/drawing/2014/main" id="{8A3E2992-89FA-4FDA-B525-64345D2B409C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47" name="Grupo 46">
              <a:extLst>
                <a:ext uri="{FF2B5EF4-FFF2-40B4-BE49-F238E27FC236}">
                  <a16:creationId xmlns:a16="http://schemas.microsoft.com/office/drawing/2014/main" id="{9DA8CAA6-5C22-4B60-8491-9C7FFDBC7393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49" name="Caixa de Texto 2">
                <a:extLst>
                  <a:ext uri="{FF2B5EF4-FFF2-40B4-BE49-F238E27FC236}">
                    <a16:creationId xmlns:a16="http://schemas.microsoft.com/office/drawing/2014/main" id="{6BAC4083-96CB-4737-962B-944C02007B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0" name="Conexão recta 21">
                <a:extLst>
                  <a:ext uri="{FF2B5EF4-FFF2-40B4-BE49-F238E27FC236}">
                    <a16:creationId xmlns:a16="http://schemas.microsoft.com/office/drawing/2014/main" id="{F9854444-DFD0-4F11-8375-5E9CDDBFD4D3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Caixa de Texto 2">
              <a:extLst>
                <a:ext uri="{FF2B5EF4-FFF2-40B4-BE49-F238E27FC236}">
                  <a16:creationId xmlns:a16="http://schemas.microsoft.com/office/drawing/2014/main" id="{5C49CB1B-5F5C-4898-905F-09AFEEBF28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  <p:sp>
        <p:nvSpPr>
          <p:cNvPr id="51" name="Retângulo 50">
            <a:extLst>
              <a:ext uri="{FF2B5EF4-FFF2-40B4-BE49-F238E27FC236}">
                <a16:creationId xmlns:a16="http://schemas.microsoft.com/office/drawing/2014/main" id="{D6365B14-A89A-4FD7-8293-73941A23842C}"/>
              </a:ext>
            </a:extLst>
          </p:cNvPr>
          <p:cNvSpPr/>
          <p:nvPr/>
        </p:nvSpPr>
        <p:spPr>
          <a:xfrm>
            <a:off x="-6250" y="272892"/>
            <a:ext cx="686695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b="1" cap="none" spc="0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Frações que representam o número zero</a:t>
            </a:r>
            <a:endParaRPr lang="pt-PT" b="1" cap="none" spc="0" dirty="0">
              <a:ln w="10160">
                <a:solidFill>
                  <a:schemeClr val="tx1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52" name="Grupo 51">
            <a:extLst>
              <a:ext uri="{FF2B5EF4-FFF2-40B4-BE49-F238E27FC236}">
                <a16:creationId xmlns:a16="http://schemas.microsoft.com/office/drawing/2014/main" id="{F784141F-B176-42AF-8FC3-6E8357C8AC84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53" name="Retângulo 52">
              <a:extLst>
                <a:ext uri="{FF2B5EF4-FFF2-40B4-BE49-F238E27FC236}">
                  <a16:creationId xmlns:a16="http://schemas.microsoft.com/office/drawing/2014/main" id="{95B71A89-9942-45C7-A82E-01373E812A65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4" name="Conexão recta 21">
              <a:extLst>
                <a:ext uri="{FF2B5EF4-FFF2-40B4-BE49-F238E27FC236}">
                  <a16:creationId xmlns:a16="http://schemas.microsoft.com/office/drawing/2014/main" id="{A78D1428-B34A-48D8-8F3B-D282BAD60E93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66019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51795" y="667294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Agrupa as maçãs, de modo a fazeres 3 conjuntos iguais.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3260797" y="1282838"/>
            <a:ext cx="29395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9  maçãs?  </a:t>
            </a: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R. : ………………………………….</a:t>
            </a:r>
          </a:p>
        </p:txBody>
      </p:sp>
      <p:graphicFrame>
        <p:nvGraphicFramePr>
          <p:cNvPr id="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205890"/>
              </p:ext>
            </p:extLst>
          </p:nvPr>
        </p:nvGraphicFramePr>
        <p:xfrm>
          <a:off x="4119207" y="1176309"/>
          <a:ext cx="253807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8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326886" y="2410372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Agrupa as flores, de modo a fazeres 5 conjuntos iguais.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3160440" y="3287342"/>
            <a:ext cx="28201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20  flores?  </a:t>
            </a: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……………………………………….</a:t>
            </a:r>
          </a:p>
        </p:txBody>
      </p:sp>
      <p:graphicFrame>
        <p:nvGraphicFramePr>
          <p:cNvPr id="1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726578"/>
              </p:ext>
            </p:extLst>
          </p:nvPr>
        </p:nvGraphicFramePr>
        <p:xfrm>
          <a:off x="3992191" y="3184606"/>
          <a:ext cx="28322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6" name="Imagem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881" y="1006450"/>
            <a:ext cx="377519" cy="403214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4932" y="1032720"/>
            <a:ext cx="377519" cy="403214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8983" y="990252"/>
            <a:ext cx="377519" cy="403214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881" y="1416540"/>
            <a:ext cx="377519" cy="403214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4932" y="1442810"/>
            <a:ext cx="377519" cy="403214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8983" y="1400342"/>
            <a:ext cx="377519" cy="403214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881" y="1835952"/>
            <a:ext cx="377519" cy="403214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4932" y="1862222"/>
            <a:ext cx="377519" cy="403214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8983" y="1819754"/>
            <a:ext cx="377519" cy="403214"/>
          </a:xfrm>
          <a:prstGeom prst="rect">
            <a:avLst/>
          </a:prstGeom>
        </p:spPr>
      </p:pic>
      <p:pic>
        <p:nvPicPr>
          <p:cNvPr id="37" name="Imagem 3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579" y="2785328"/>
            <a:ext cx="343425" cy="363050"/>
          </a:xfrm>
          <a:prstGeom prst="rect">
            <a:avLst/>
          </a:prstGeom>
        </p:spPr>
      </p:pic>
      <p:pic>
        <p:nvPicPr>
          <p:cNvPr id="38" name="Imagem 3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084" y="2785328"/>
            <a:ext cx="343425" cy="363050"/>
          </a:xfrm>
          <a:prstGeom prst="rect">
            <a:avLst/>
          </a:prstGeom>
        </p:spPr>
      </p:pic>
      <p:pic>
        <p:nvPicPr>
          <p:cNvPr id="39" name="Imagem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1589" y="2785328"/>
            <a:ext cx="343425" cy="363050"/>
          </a:xfrm>
          <a:prstGeom prst="rect">
            <a:avLst/>
          </a:prstGeom>
        </p:spPr>
      </p:pic>
      <p:pic>
        <p:nvPicPr>
          <p:cNvPr id="40" name="Imagem 3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1057" y="2785328"/>
            <a:ext cx="343425" cy="363050"/>
          </a:xfrm>
          <a:prstGeom prst="rect">
            <a:avLst/>
          </a:prstGeom>
        </p:spPr>
      </p:pic>
      <p:pic>
        <p:nvPicPr>
          <p:cNvPr id="41" name="Imagem 4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4285" y="2785328"/>
            <a:ext cx="343425" cy="363050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579" y="3201258"/>
            <a:ext cx="343425" cy="363050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084" y="3201258"/>
            <a:ext cx="343425" cy="363050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1589" y="3201258"/>
            <a:ext cx="343425" cy="363050"/>
          </a:xfrm>
          <a:prstGeom prst="rect">
            <a:avLst/>
          </a:prstGeom>
        </p:spPr>
      </p:pic>
      <p:pic>
        <p:nvPicPr>
          <p:cNvPr id="45" name="Imagem 4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1057" y="3201258"/>
            <a:ext cx="343425" cy="363050"/>
          </a:xfrm>
          <a:prstGeom prst="rect">
            <a:avLst/>
          </a:prstGeom>
        </p:spPr>
      </p:pic>
      <p:pic>
        <p:nvPicPr>
          <p:cNvPr id="46" name="Imagem 4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4285" y="3201258"/>
            <a:ext cx="343425" cy="363050"/>
          </a:xfrm>
          <a:prstGeom prst="rect">
            <a:avLst/>
          </a:prstGeom>
        </p:spPr>
      </p:pic>
      <p:pic>
        <p:nvPicPr>
          <p:cNvPr id="47" name="Imagem 4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579" y="3687884"/>
            <a:ext cx="343425" cy="363050"/>
          </a:xfrm>
          <a:prstGeom prst="rect">
            <a:avLst/>
          </a:prstGeom>
        </p:spPr>
      </p:pic>
      <p:pic>
        <p:nvPicPr>
          <p:cNvPr id="48" name="Imagem 4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084" y="3687884"/>
            <a:ext cx="343425" cy="363050"/>
          </a:xfrm>
          <a:prstGeom prst="rect">
            <a:avLst/>
          </a:prstGeom>
        </p:spPr>
      </p:pic>
      <p:pic>
        <p:nvPicPr>
          <p:cNvPr id="49" name="Imagem 4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1589" y="3687884"/>
            <a:ext cx="343425" cy="363050"/>
          </a:xfrm>
          <a:prstGeom prst="rect">
            <a:avLst/>
          </a:prstGeom>
        </p:spPr>
      </p:pic>
      <p:pic>
        <p:nvPicPr>
          <p:cNvPr id="50" name="Imagem 4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1057" y="3687884"/>
            <a:ext cx="343425" cy="363050"/>
          </a:xfrm>
          <a:prstGeom prst="rect">
            <a:avLst/>
          </a:prstGeom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4285" y="3687884"/>
            <a:ext cx="343425" cy="363050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579" y="4103814"/>
            <a:ext cx="343425" cy="363050"/>
          </a:xfrm>
          <a:prstGeom prst="rect">
            <a:avLst/>
          </a:prstGeom>
        </p:spPr>
      </p:pic>
      <p:pic>
        <p:nvPicPr>
          <p:cNvPr id="53" name="Imagem 5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084" y="4103814"/>
            <a:ext cx="343425" cy="363050"/>
          </a:xfrm>
          <a:prstGeom prst="rect">
            <a:avLst/>
          </a:prstGeom>
        </p:spPr>
      </p:pic>
      <p:pic>
        <p:nvPicPr>
          <p:cNvPr id="54" name="Imagem 5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1589" y="4103814"/>
            <a:ext cx="343425" cy="363050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1057" y="4103814"/>
            <a:ext cx="343425" cy="363050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4285" y="4103814"/>
            <a:ext cx="343425" cy="363050"/>
          </a:xfrm>
          <a:prstGeom prst="rect">
            <a:avLst/>
          </a:prstGeom>
        </p:spPr>
      </p:pic>
      <p:grpSp>
        <p:nvGrpSpPr>
          <p:cNvPr id="57" name="Grupo 56">
            <a:extLst>
              <a:ext uri="{FF2B5EF4-FFF2-40B4-BE49-F238E27FC236}">
                <a16:creationId xmlns:a16="http://schemas.microsoft.com/office/drawing/2014/main" id="{D74EE957-4C7E-4CDA-8623-2B47F0B5FB34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58" name="Grupo 57">
              <a:extLst>
                <a:ext uri="{FF2B5EF4-FFF2-40B4-BE49-F238E27FC236}">
                  <a16:creationId xmlns:a16="http://schemas.microsoft.com/office/drawing/2014/main" id="{DD6A17D4-8D1C-4306-970A-009AEA23C646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60" name="Caixa de Texto 2">
                <a:extLst>
                  <a:ext uri="{FF2B5EF4-FFF2-40B4-BE49-F238E27FC236}">
                    <a16:creationId xmlns:a16="http://schemas.microsoft.com/office/drawing/2014/main" id="{44F5A11B-DD1A-4188-AB75-3282B29F92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1" name="Conexão recta 21">
                <a:extLst>
                  <a:ext uri="{FF2B5EF4-FFF2-40B4-BE49-F238E27FC236}">
                    <a16:creationId xmlns:a16="http://schemas.microsoft.com/office/drawing/2014/main" id="{1EA5F628-95E2-4C24-97C4-4DA5E72E8C66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Caixa de Texto 2">
              <a:extLst>
                <a:ext uri="{FF2B5EF4-FFF2-40B4-BE49-F238E27FC236}">
                  <a16:creationId xmlns:a16="http://schemas.microsoft.com/office/drawing/2014/main" id="{F06D459F-5B09-4517-A981-C220477251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  <p:sp>
        <p:nvSpPr>
          <p:cNvPr id="62" name="Retângulo 61">
            <a:extLst>
              <a:ext uri="{FF2B5EF4-FFF2-40B4-BE49-F238E27FC236}">
                <a16:creationId xmlns:a16="http://schemas.microsoft.com/office/drawing/2014/main" id="{F0B636ED-4937-40A1-BEEC-569342010C71}"/>
              </a:ext>
            </a:extLst>
          </p:cNvPr>
          <p:cNvSpPr/>
          <p:nvPr/>
        </p:nvSpPr>
        <p:spPr>
          <a:xfrm>
            <a:off x="-6250" y="272892"/>
            <a:ext cx="686695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b="1" cap="none" spc="0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Frações de um conjunto</a:t>
            </a:r>
            <a:endParaRPr lang="pt-PT" b="1" cap="none" spc="0" dirty="0">
              <a:ln w="10160">
                <a:solidFill>
                  <a:schemeClr val="tx1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3" name="CaixaDeTexto 62">
            <a:extLst>
              <a:ext uri="{FF2B5EF4-FFF2-40B4-BE49-F238E27FC236}">
                <a16:creationId xmlns:a16="http://schemas.microsoft.com/office/drawing/2014/main" id="{8F6A71F0-4A8F-424A-BC8E-72722D354411}"/>
              </a:ext>
            </a:extLst>
          </p:cNvPr>
          <p:cNvSpPr txBox="1"/>
          <p:nvPr/>
        </p:nvSpPr>
        <p:spPr>
          <a:xfrm>
            <a:off x="393015" y="4724973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Pinta            de cada figura.</a:t>
            </a:r>
          </a:p>
        </p:txBody>
      </p:sp>
      <p:graphicFrame>
        <p:nvGraphicFramePr>
          <p:cNvPr id="64" name="Tabela 12">
            <a:extLst>
              <a:ext uri="{FF2B5EF4-FFF2-40B4-BE49-F238E27FC236}">
                <a16:creationId xmlns:a16="http://schemas.microsoft.com/office/drawing/2014/main" id="{78F337CB-A996-4FA1-9571-C26C75B8E9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88445"/>
              </p:ext>
            </p:extLst>
          </p:nvPr>
        </p:nvGraphicFramePr>
        <p:xfrm>
          <a:off x="1125685" y="4606323"/>
          <a:ext cx="283583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65" name="Grupo 64">
            <a:extLst>
              <a:ext uri="{FF2B5EF4-FFF2-40B4-BE49-F238E27FC236}">
                <a16:creationId xmlns:a16="http://schemas.microsoft.com/office/drawing/2014/main" id="{427EDCC4-244A-4FA9-A5A6-8A1C1D038029}"/>
              </a:ext>
            </a:extLst>
          </p:cNvPr>
          <p:cNvGrpSpPr>
            <a:grpSpLocks noChangeAspect="1"/>
          </p:cNvGrpSpPr>
          <p:nvPr/>
        </p:nvGrpSpPr>
        <p:grpSpPr>
          <a:xfrm>
            <a:off x="1080094" y="5211599"/>
            <a:ext cx="1053913" cy="1053913"/>
            <a:chOff x="5296715" y="1376871"/>
            <a:chExt cx="3420000" cy="3420000"/>
          </a:xfrm>
        </p:grpSpPr>
        <p:sp>
          <p:nvSpPr>
            <p:cNvPr id="66" name="Estrela de 5 pontas 5">
              <a:extLst>
                <a:ext uri="{FF2B5EF4-FFF2-40B4-BE49-F238E27FC236}">
                  <a16:creationId xmlns:a16="http://schemas.microsoft.com/office/drawing/2014/main" id="{CE31C4C1-8093-4487-8C7E-53FDC3A909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96715" y="1376871"/>
              <a:ext cx="3420000" cy="3420000"/>
            </a:xfrm>
            <a:prstGeom prst="star5">
              <a:avLst>
                <a:gd name="adj" fmla="val 29269"/>
                <a:gd name="hf" fmla="val 105146"/>
                <a:gd name="vf" fmla="val 11055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67" name="Conexão reta 66">
              <a:extLst>
                <a:ext uri="{FF2B5EF4-FFF2-40B4-BE49-F238E27FC236}">
                  <a16:creationId xmlns:a16="http://schemas.microsoft.com/office/drawing/2014/main" id="{8049662B-2144-472A-B0E4-949312B21FD0}"/>
                </a:ext>
              </a:extLst>
            </p:cNvPr>
            <p:cNvCxnSpPr>
              <a:stCxn id="66" idx="0"/>
            </p:cNvCxnSpPr>
            <p:nvPr/>
          </p:nvCxnSpPr>
          <p:spPr>
            <a:xfrm>
              <a:off x="7006715" y="1376871"/>
              <a:ext cx="1516" cy="30031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exão reta 67">
              <a:extLst>
                <a:ext uri="{FF2B5EF4-FFF2-40B4-BE49-F238E27FC236}">
                  <a16:creationId xmlns:a16="http://schemas.microsoft.com/office/drawing/2014/main" id="{7B50AF0E-D556-4BBC-A740-9231D7635F17}"/>
                </a:ext>
              </a:extLst>
            </p:cNvPr>
            <p:cNvCxnSpPr>
              <a:stCxn id="66" idx="1"/>
            </p:cNvCxnSpPr>
            <p:nvPr/>
          </p:nvCxnSpPr>
          <p:spPr>
            <a:xfrm>
              <a:off x="5296719" y="2683191"/>
              <a:ext cx="2706458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exão reta 11">
              <a:extLst>
                <a:ext uri="{FF2B5EF4-FFF2-40B4-BE49-F238E27FC236}">
                  <a16:creationId xmlns:a16="http://schemas.microsoft.com/office/drawing/2014/main" id="{7A964316-D749-4739-BA54-D59CE691C0E9}"/>
                </a:ext>
              </a:extLst>
            </p:cNvPr>
            <p:cNvCxnSpPr>
              <a:stCxn id="66" idx="4"/>
            </p:cNvCxnSpPr>
            <p:nvPr/>
          </p:nvCxnSpPr>
          <p:spPr>
            <a:xfrm flipH="1">
              <a:off x="6011769" y="2683191"/>
              <a:ext cx="2704942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xão reta 14">
              <a:extLst>
                <a:ext uri="{FF2B5EF4-FFF2-40B4-BE49-F238E27FC236}">
                  <a16:creationId xmlns:a16="http://schemas.microsoft.com/office/drawing/2014/main" id="{27EF9555-5179-4A5B-9CF5-2FAC14EC70FE}"/>
                </a:ext>
              </a:extLst>
            </p:cNvPr>
            <p:cNvCxnSpPr>
              <a:endCxn id="66" idx="3"/>
            </p:cNvCxnSpPr>
            <p:nvPr/>
          </p:nvCxnSpPr>
          <p:spPr>
            <a:xfrm>
              <a:off x="6400800" y="2379581"/>
              <a:ext cx="1662751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exão reta 17">
              <a:extLst>
                <a:ext uri="{FF2B5EF4-FFF2-40B4-BE49-F238E27FC236}">
                  <a16:creationId xmlns:a16="http://schemas.microsoft.com/office/drawing/2014/main" id="{D6457D45-5391-4C6C-9B6D-A7A16E663D43}"/>
                </a:ext>
              </a:extLst>
            </p:cNvPr>
            <p:cNvCxnSpPr>
              <a:endCxn id="66" idx="2"/>
            </p:cNvCxnSpPr>
            <p:nvPr/>
          </p:nvCxnSpPr>
          <p:spPr>
            <a:xfrm flipH="1">
              <a:off x="5949879" y="2379581"/>
              <a:ext cx="1664268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72" name="Tabela 71">
            <a:extLst>
              <a:ext uri="{FF2B5EF4-FFF2-40B4-BE49-F238E27FC236}">
                <a16:creationId xmlns:a16="http://schemas.microsoft.com/office/drawing/2014/main" id="{A4140B03-903F-4078-A2AC-4A7CA19B30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112716"/>
              </p:ext>
            </p:extLst>
          </p:nvPr>
        </p:nvGraphicFramePr>
        <p:xfrm>
          <a:off x="2497842" y="5416246"/>
          <a:ext cx="1888418" cy="557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4209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944209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</a:tblGrid>
              <a:tr h="28844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268935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</a:tbl>
          </a:graphicData>
        </a:graphic>
      </p:graphicFrame>
      <p:pic>
        <p:nvPicPr>
          <p:cNvPr id="73" name="Imagem 72">
            <a:extLst>
              <a:ext uri="{FF2B5EF4-FFF2-40B4-BE49-F238E27FC236}">
                <a16:creationId xmlns:a16="http://schemas.microsoft.com/office/drawing/2014/main" id="{AF7D342A-8D6D-4CC3-B2D9-0B4ECE3719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8943" y="5066926"/>
            <a:ext cx="1207316" cy="1214799"/>
          </a:xfrm>
          <a:prstGeom prst="rect">
            <a:avLst/>
          </a:prstGeom>
        </p:spPr>
      </p:pic>
      <p:sp>
        <p:nvSpPr>
          <p:cNvPr id="74" name="CaixaDeTexto 73">
            <a:extLst>
              <a:ext uri="{FF2B5EF4-FFF2-40B4-BE49-F238E27FC236}">
                <a16:creationId xmlns:a16="http://schemas.microsoft.com/office/drawing/2014/main" id="{8554EF00-6CE0-4074-B74F-FA93DE5DCC92}"/>
              </a:ext>
            </a:extLst>
          </p:cNvPr>
          <p:cNvSpPr txBox="1"/>
          <p:nvPr/>
        </p:nvSpPr>
        <p:spPr>
          <a:xfrm>
            <a:off x="401771" y="6603684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Pinta            de cada figura.</a:t>
            </a:r>
          </a:p>
        </p:txBody>
      </p:sp>
      <p:graphicFrame>
        <p:nvGraphicFramePr>
          <p:cNvPr id="75" name="Tabela 12">
            <a:extLst>
              <a:ext uri="{FF2B5EF4-FFF2-40B4-BE49-F238E27FC236}">
                <a16:creationId xmlns:a16="http://schemas.microsoft.com/office/drawing/2014/main" id="{E1E1D70E-2C6C-4860-B404-6B9D0278D4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733662"/>
              </p:ext>
            </p:extLst>
          </p:nvPr>
        </p:nvGraphicFramePr>
        <p:xfrm>
          <a:off x="1110019" y="6501316"/>
          <a:ext cx="30025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6" name="Imagem 75">
            <a:extLst>
              <a:ext uri="{FF2B5EF4-FFF2-40B4-BE49-F238E27FC236}">
                <a16:creationId xmlns:a16="http://schemas.microsoft.com/office/drawing/2014/main" id="{C36DB005-AF31-49AB-B37F-9F0D49016F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">
            <a:off x="1413659" y="7154343"/>
            <a:ext cx="1015147" cy="871517"/>
          </a:xfrm>
          <a:prstGeom prst="rect">
            <a:avLst/>
          </a:prstGeom>
        </p:spPr>
      </p:pic>
      <p:pic>
        <p:nvPicPr>
          <p:cNvPr id="77" name="Imagem 76">
            <a:extLst>
              <a:ext uri="{FF2B5EF4-FFF2-40B4-BE49-F238E27FC236}">
                <a16:creationId xmlns:a16="http://schemas.microsoft.com/office/drawing/2014/main" id="{5E53DD5A-14C6-4254-B027-2086DDA5CD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1457" y="7053775"/>
            <a:ext cx="1266135" cy="1057836"/>
          </a:xfrm>
          <a:prstGeom prst="rect">
            <a:avLst/>
          </a:prstGeom>
        </p:spPr>
      </p:pic>
      <p:graphicFrame>
        <p:nvGraphicFramePr>
          <p:cNvPr id="78" name="Tabela 77">
            <a:extLst>
              <a:ext uri="{FF2B5EF4-FFF2-40B4-BE49-F238E27FC236}">
                <a16:creationId xmlns:a16="http://schemas.microsoft.com/office/drawing/2014/main" id="{0B030F82-FC9C-4822-A4A5-20DBF144CE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33923"/>
              </p:ext>
            </p:extLst>
          </p:nvPr>
        </p:nvGraphicFramePr>
        <p:xfrm>
          <a:off x="3929403" y="7122412"/>
          <a:ext cx="2382650" cy="91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108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397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71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7108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  <a:gridCol w="3971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71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612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45612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</a:tbl>
          </a:graphicData>
        </a:graphic>
      </p:graphicFrame>
      <p:sp>
        <p:nvSpPr>
          <p:cNvPr id="80" name="CaixaDeTexto 79">
            <a:extLst>
              <a:ext uri="{FF2B5EF4-FFF2-40B4-BE49-F238E27FC236}">
                <a16:creationId xmlns:a16="http://schemas.microsoft.com/office/drawing/2014/main" id="{1750E3AA-1E13-4D29-AD0F-06FC3647FE4B}"/>
              </a:ext>
            </a:extLst>
          </p:cNvPr>
          <p:cNvSpPr txBox="1"/>
          <p:nvPr/>
        </p:nvSpPr>
        <p:spPr>
          <a:xfrm>
            <a:off x="281113" y="7929472"/>
            <a:ext cx="605570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20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6.	A mãe do João comprou       das 40 bolachas que havia na loja. Quantas bolachas comprou a mãe do João?   </a:t>
            </a:r>
          </a:p>
        </p:txBody>
      </p:sp>
      <p:graphicFrame>
        <p:nvGraphicFramePr>
          <p:cNvPr id="81" name="Tabela 12">
            <a:extLst>
              <a:ext uri="{FF2B5EF4-FFF2-40B4-BE49-F238E27FC236}">
                <a16:creationId xmlns:a16="http://schemas.microsoft.com/office/drawing/2014/main" id="{14AF3432-BB76-4FB0-97CF-253A368E37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543224"/>
              </p:ext>
            </p:extLst>
          </p:nvPr>
        </p:nvGraphicFramePr>
        <p:xfrm>
          <a:off x="2278476" y="7929472"/>
          <a:ext cx="23521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" name="CaixaDeTexto 81">
            <a:extLst>
              <a:ext uri="{FF2B5EF4-FFF2-40B4-BE49-F238E27FC236}">
                <a16:creationId xmlns:a16="http://schemas.microsoft.com/office/drawing/2014/main" id="{8F662785-00CA-4185-A73C-E7C8567FF1E9}"/>
              </a:ext>
            </a:extLst>
          </p:cNvPr>
          <p:cNvSpPr txBox="1"/>
          <p:nvPr/>
        </p:nvSpPr>
        <p:spPr>
          <a:xfrm>
            <a:off x="549379" y="8993450"/>
            <a:ext cx="60102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R.:__________________________________________________________________</a:t>
            </a:r>
          </a:p>
        </p:txBody>
      </p:sp>
      <p:grpSp>
        <p:nvGrpSpPr>
          <p:cNvPr id="83" name="Grupo 82">
            <a:extLst>
              <a:ext uri="{FF2B5EF4-FFF2-40B4-BE49-F238E27FC236}">
                <a16:creationId xmlns:a16="http://schemas.microsoft.com/office/drawing/2014/main" id="{11324502-5C1E-45DC-BD5A-D14BBD301DD2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84" name="Retângulo 83">
              <a:extLst>
                <a:ext uri="{FF2B5EF4-FFF2-40B4-BE49-F238E27FC236}">
                  <a16:creationId xmlns:a16="http://schemas.microsoft.com/office/drawing/2014/main" id="{6FCF10F0-05E6-414C-8A4E-3E166385FFDE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5" name="Conexão recta 21">
              <a:extLst>
                <a:ext uri="{FF2B5EF4-FFF2-40B4-BE49-F238E27FC236}">
                  <a16:creationId xmlns:a16="http://schemas.microsoft.com/office/drawing/2014/main" id="{AD5393F5-F83F-418F-A23C-610ADC924959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8353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334327" y="574114"/>
            <a:ext cx="6334125" cy="83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 algn="just">
              <a:lnSpc>
                <a:spcPts val="2000"/>
              </a:lnSpc>
              <a:buAutoNum type="arabicPeriod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 a reta numérica em cada um das situações apresentadas abaixo. </a:t>
            </a:r>
          </a:p>
          <a:p>
            <a:pPr marL="273050" algn="just">
              <a:lnSpc>
                <a:spcPts val="2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Cada ponto da reta corresponde a um número racional, que pode ser representado por uma fração.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48657" y="2195057"/>
            <a:ext cx="32092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a)</a:t>
            </a:r>
          </a:p>
        </p:txBody>
      </p:sp>
      <p:graphicFrame>
        <p:nvGraphicFramePr>
          <p:cNvPr id="51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957959"/>
              </p:ext>
            </p:extLst>
          </p:nvPr>
        </p:nvGraphicFramePr>
        <p:xfrm>
          <a:off x="780645" y="2268543"/>
          <a:ext cx="5760000" cy="24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52" name="Retângulo 16"/>
          <p:cNvSpPr/>
          <p:nvPr/>
        </p:nvSpPr>
        <p:spPr>
          <a:xfrm>
            <a:off x="1368469" y="246698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53" name="Retângulo 17"/>
          <p:cNvSpPr/>
          <p:nvPr/>
        </p:nvSpPr>
        <p:spPr>
          <a:xfrm>
            <a:off x="3526402" y="2448112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54" name="Retângulo 20"/>
          <p:cNvSpPr/>
          <p:nvPr/>
        </p:nvSpPr>
        <p:spPr>
          <a:xfrm>
            <a:off x="5691092" y="243668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56" name="Retângulo de cantos arredondados 23"/>
          <p:cNvSpPr/>
          <p:nvPr/>
        </p:nvSpPr>
        <p:spPr>
          <a:xfrm>
            <a:off x="2057043" y="2513842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72" name="Conexão recta unidireccional 71"/>
          <p:cNvCxnSpPr/>
          <p:nvPr/>
        </p:nvCxnSpPr>
        <p:spPr>
          <a:xfrm>
            <a:off x="786800" y="2399489"/>
            <a:ext cx="5738486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Retângulo 13"/>
          <p:cNvSpPr/>
          <p:nvPr/>
        </p:nvSpPr>
        <p:spPr>
          <a:xfrm>
            <a:off x="465573" y="4475684"/>
            <a:ext cx="321497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dirty="0">
                <a:ln w="0"/>
                <a:latin typeface="Arial" pitchFamily="34" charset="0"/>
                <a:cs typeface="Arial" pitchFamily="34" charset="0"/>
              </a:rPr>
              <a:t>b</a:t>
            </a:r>
            <a:r>
              <a: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88" name="Retângulo de cantos arredondados 23"/>
          <p:cNvSpPr/>
          <p:nvPr/>
        </p:nvSpPr>
        <p:spPr>
          <a:xfrm>
            <a:off x="2778428" y="2511827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170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934547"/>
              </p:ext>
            </p:extLst>
          </p:nvPr>
        </p:nvGraphicFramePr>
        <p:xfrm>
          <a:off x="820521" y="4550578"/>
          <a:ext cx="5760000" cy="24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171" name="Retângulo 16"/>
          <p:cNvSpPr/>
          <p:nvPr/>
        </p:nvSpPr>
        <p:spPr>
          <a:xfrm>
            <a:off x="1403593" y="471677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172" name="Retângulo 17"/>
          <p:cNvSpPr/>
          <p:nvPr/>
        </p:nvSpPr>
        <p:spPr>
          <a:xfrm>
            <a:off x="3566278" y="4743795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73" name="Retângulo 20"/>
          <p:cNvSpPr/>
          <p:nvPr/>
        </p:nvSpPr>
        <p:spPr>
          <a:xfrm>
            <a:off x="5730968" y="4746012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74" name="Retângulo de cantos arredondados 23"/>
          <p:cNvSpPr/>
          <p:nvPr/>
        </p:nvSpPr>
        <p:spPr>
          <a:xfrm>
            <a:off x="2103588" y="4786862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175" name="Conexão recta unidireccional 174"/>
          <p:cNvCxnSpPr/>
          <p:nvPr/>
        </p:nvCxnSpPr>
        <p:spPr>
          <a:xfrm>
            <a:off x="826676" y="4673573"/>
            <a:ext cx="5738486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Retângulo de cantos arredondados 23"/>
          <p:cNvSpPr/>
          <p:nvPr/>
        </p:nvSpPr>
        <p:spPr>
          <a:xfrm>
            <a:off x="2817095" y="4788559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7" name="Retângulo de cantos arredondados 23"/>
          <p:cNvSpPr/>
          <p:nvPr/>
        </p:nvSpPr>
        <p:spPr>
          <a:xfrm>
            <a:off x="4258815" y="4783246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8" name="Retângulo de cantos arredondados 23"/>
          <p:cNvSpPr/>
          <p:nvPr/>
        </p:nvSpPr>
        <p:spPr>
          <a:xfrm>
            <a:off x="4978609" y="4802899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pSp>
        <p:nvGrpSpPr>
          <p:cNvPr id="182" name="Grupo 181"/>
          <p:cNvGrpSpPr/>
          <p:nvPr/>
        </p:nvGrpSpPr>
        <p:grpSpPr>
          <a:xfrm>
            <a:off x="3538585" y="4908121"/>
            <a:ext cx="354584" cy="639611"/>
            <a:chOff x="1330699" y="4711793"/>
            <a:chExt cx="354584" cy="639611"/>
          </a:xfrm>
        </p:grpSpPr>
        <p:sp>
          <p:nvSpPr>
            <p:cNvPr id="183" name="Retângulo de cantos arredondados 23"/>
            <p:cNvSpPr/>
            <p:nvPr/>
          </p:nvSpPr>
          <p:spPr>
            <a:xfrm>
              <a:off x="1340259" y="4919404"/>
              <a:ext cx="324000" cy="4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84" name="Retângulo 13"/>
            <p:cNvSpPr/>
            <p:nvPr/>
          </p:nvSpPr>
          <p:spPr>
            <a:xfrm>
              <a:off x="1330699" y="4711793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200" dirty="0">
                  <a:ln w="0"/>
                  <a:latin typeface="Arial" pitchFamily="34" charset="0"/>
                  <a:cs typeface="Arial" pitchFamily="34" charset="0"/>
                </a:rPr>
                <a:t>ou</a:t>
              </a:r>
              <a:endPara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5" name="Grupo 184"/>
          <p:cNvGrpSpPr/>
          <p:nvPr/>
        </p:nvGrpSpPr>
        <p:grpSpPr>
          <a:xfrm>
            <a:off x="5703262" y="4917203"/>
            <a:ext cx="354584" cy="638587"/>
            <a:chOff x="1307205" y="4695055"/>
            <a:chExt cx="354584" cy="638587"/>
          </a:xfrm>
        </p:grpSpPr>
        <p:sp>
          <p:nvSpPr>
            <p:cNvPr id="186" name="Retângulo de cantos arredondados 23"/>
            <p:cNvSpPr/>
            <p:nvPr/>
          </p:nvSpPr>
          <p:spPr>
            <a:xfrm>
              <a:off x="1322497" y="4901642"/>
              <a:ext cx="324000" cy="4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87" name="Retângulo 13"/>
            <p:cNvSpPr/>
            <p:nvPr/>
          </p:nvSpPr>
          <p:spPr>
            <a:xfrm>
              <a:off x="1307205" y="4695055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200" dirty="0">
                  <a:ln w="0"/>
                  <a:latin typeface="Arial" pitchFamily="34" charset="0"/>
                  <a:cs typeface="Arial" pitchFamily="34" charset="0"/>
                </a:rPr>
                <a:t>ou</a:t>
              </a:r>
              <a:endPara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55" name="Imagem 54">
            <a:extLst>
              <a:ext uri="{FF2B5EF4-FFF2-40B4-BE49-F238E27FC236}">
                <a16:creationId xmlns:a16="http://schemas.microsoft.com/office/drawing/2014/main" id="{B0B7CD2F-49D8-45A1-BF2C-E3585EF0E0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222" y="1428650"/>
            <a:ext cx="783979" cy="779017"/>
          </a:xfrm>
          <a:prstGeom prst="rect">
            <a:avLst/>
          </a:prstGeom>
        </p:spPr>
      </p:pic>
      <p:sp>
        <p:nvSpPr>
          <p:cNvPr id="57" name="Chamada rectangular arredondada 56"/>
          <p:cNvSpPr/>
          <p:nvPr/>
        </p:nvSpPr>
        <p:spPr>
          <a:xfrm>
            <a:off x="1644507" y="1338950"/>
            <a:ext cx="5033066" cy="705019"/>
          </a:xfrm>
          <a:prstGeom prst="wedgeRoundRectCallout">
            <a:avLst>
              <a:gd name="adj1" fmla="val -58011"/>
              <a:gd name="adj2" fmla="val 37336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Usamos </a:t>
            </a:r>
            <a:r>
              <a:rPr lang="pt-PT" sz="12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frações ………………</a:t>
            </a: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para representar números racionais compreendidos entre 0 e 1.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Estas frações apresentam o numerador menor do que o denominador.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Chamada rectangular arredondada 60"/>
          <p:cNvSpPr/>
          <p:nvPr/>
        </p:nvSpPr>
        <p:spPr>
          <a:xfrm>
            <a:off x="3967251" y="2893516"/>
            <a:ext cx="2543974" cy="1318903"/>
          </a:xfrm>
          <a:prstGeom prst="wedgeRoundRectCallout">
            <a:avLst>
              <a:gd name="adj1" fmla="val -57231"/>
              <a:gd name="adj2" fmla="val 3498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Também usamos frações para representar números racionais maiores ou iguais a 1. </a:t>
            </a:r>
          </a:p>
          <a:p>
            <a:pPr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Estas frações apresentam o numerador maior ou igual do que o denominador.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Chamada rectangular arredondada 61"/>
          <p:cNvSpPr/>
          <p:nvPr/>
        </p:nvSpPr>
        <p:spPr>
          <a:xfrm>
            <a:off x="1296465" y="6326682"/>
            <a:ext cx="4936014" cy="468000"/>
          </a:xfrm>
          <a:prstGeom prst="wedgeRoundRectCallout">
            <a:avLst>
              <a:gd name="adj1" fmla="val -56172"/>
              <a:gd name="adj2" fmla="val 2529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 zero e os números naturais podem ser representados por frações. Nestas frações, o numerador é sempre um múltiplo do denominador.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3" name="Imagem 62">
            <a:extLst>
              <a:ext uri="{FF2B5EF4-FFF2-40B4-BE49-F238E27FC236}">
                <a16:creationId xmlns:a16="http://schemas.microsoft.com/office/drawing/2014/main" id="{B0B7CD2F-49D8-45A1-BF2C-E3585EF0E0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639" y="6216188"/>
            <a:ext cx="681502" cy="750268"/>
          </a:xfrm>
          <a:prstGeom prst="rect">
            <a:avLst/>
          </a:prstGeom>
        </p:spPr>
      </p:pic>
      <p:pic>
        <p:nvPicPr>
          <p:cNvPr id="68" name="Imagem 67">
            <a:extLst>
              <a:ext uri="{FF2B5EF4-FFF2-40B4-BE49-F238E27FC236}">
                <a16:creationId xmlns:a16="http://schemas.microsoft.com/office/drawing/2014/main" id="{D868D791-552E-4639-A649-D687CD5723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22343" y="3689260"/>
            <a:ext cx="624993" cy="763879"/>
          </a:xfrm>
          <a:prstGeom prst="rect">
            <a:avLst/>
          </a:prstGeom>
        </p:spPr>
      </p:pic>
      <p:grpSp>
        <p:nvGrpSpPr>
          <p:cNvPr id="15" name="Grupo 14">
            <a:extLst>
              <a:ext uri="{FF2B5EF4-FFF2-40B4-BE49-F238E27FC236}">
                <a16:creationId xmlns:a16="http://schemas.microsoft.com/office/drawing/2014/main" id="{3158E0DC-323D-419A-BABC-4A4521E43DF6}"/>
              </a:ext>
            </a:extLst>
          </p:cNvPr>
          <p:cNvGrpSpPr/>
          <p:nvPr/>
        </p:nvGrpSpPr>
        <p:grpSpPr>
          <a:xfrm rot="5400000">
            <a:off x="1664008" y="2809815"/>
            <a:ext cx="578679" cy="903096"/>
            <a:chOff x="1891734" y="4485661"/>
            <a:chExt cx="305433" cy="648000"/>
          </a:xfrm>
        </p:grpSpPr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2B05383A-0A77-4CAE-B438-4E6B74D6253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19336" y="4485661"/>
              <a:ext cx="177831" cy="648000"/>
            </a:xfrm>
            <a:prstGeom prst="rect">
              <a:avLst/>
            </a:prstGeom>
          </p:spPr>
        </p:pic>
        <p:sp>
          <p:nvSpPr>
            <p:cNvPr id="85" name="Seta para baixo 188">
              <a:extLst>
                <a:ext uri="{FF2B5EF4-FFF2-40B4-BE49-F238E27FC236}">
                  <a16:creationId xmlns:a16="http://schemas.microsoft.com/office/drawing/2014/main" id="{B976AE40-079B-43DA-901F-093B06D1F33D}"/>
                </a:ext>
              </a:extLst>
            </p:cNvPr>
            <p:cNvSpPr/>
            <p:nvPr/>
          </p:nvSpPr>
          <p:spPr>
            <a:xfrm rot="16200000">
              <a:off x="1880752" y="4547719"/>
              <a:ext cx="146821" cy="12485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6F8B85C3-C22F-4A53-AD32-C38FE68C2739}"/>
              </a:ext>
            </a:extLst>
          </p:cNvPr>
          <p:cNvGrpSpPr/>
          <p:nvPr/>
        </p:nvGrpSpPr>
        <p:grpSpPr>
          <a:xfrm>
            <a:off x="4133217" y="5225222"/>
            <a:ext cx="594000" cy="932481"/>
            <a:chOff x="4152274" y="7601571"/>
            <a:chExt cx="594000" cy="932481"/>
          </a:xfrm>
        </p:grpSpPr>
        <p:pic>
          <p:nvPicPr>
            <p:cNvPr id="146" name="Imagem 145">
              <a:extLst>
                <a:ext uri="{FF2B5EF4-FFF2-40B4-BE49-F238E27FC236}">
                  <a16:creationId xmlns:a16="http://schemas.microsoft.com/office/drawing/2014/main" id="{90FFAB4F-9E3E-4FAA-9E1A-49F0AC4B091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52274" y="8066052"/>
              <a:ext cx="288000" cy="468000"/>
            </a:xfrm>
            <a:prstGeom prst="rect">
              <a:avLst/>
            </a:prstGeom>
          </p:spPr>
        </p:pic>
        <p:sp>
          <p:nvSpPr>
            <p:cNvPr id="147" name="Seta para baixo 188">
              <a:extLst>
                <a:ext uri="{FF2B5EF4-FFF2-40B4-BE49-F238E27FC236}">
                  <a16:creationId xmlns:a16="http://schemas.microsoft.com/office/drawing/2014/main" id="{74918AE0-DA3A-4C28-8571-CF9D22245EE0}"/>
                </a:ext>
              </a:extLst>
            </p:cNvPr>
            <p:cNvSpPr/>
            <p:nvPr/>
          </p:nvSpPr>
          <p:spPr>
            <a:xfrm>
              <a:off x="4386274" y="7601571"/>
              <a:ext cx="107170" cy="469436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9" name="Imagem 148">
              <a:extLst>
                <a:ext uri="{FF2B5EF4-FFF2-40B4-BE49-F238E27FC236}">
                  <a16:creationId xmlns:a16="http://schemas.microsoft.com/office/drawing/2014/main" id="{65098805-7B1E-43DA-B64F-4E29C0DFFFC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58274" y="8066052"/>
              <a:ext cx="288000" cy="468000"/>
            </a:xfrm>
            <a:prstGeom prst="rect">
              <a:avLst/>
            </a:prstGeom>
          </p:spPr>
        </p:pic>
      </p:grpSp>
      <p:grpSp>
        <p:nvGrpSpPr>
          <p:cNvPr id="155" name="Grupo 154">
            <a:extLst>
              <a:ext uri="{FF2B5EF4-FFF2-40B4-BE49-F238E27FC236}">
                <a16:creationId xmlns:a16="http://schemas.microsoft.com/office/drawing/2014/main" id="{03D577D8-6D47-40E6-8376-44016C4F8DE4}"/>
              </a:ext>
            </a:extLst>
          </p:cNvPr>
          <p:cNvGrpSpPr/>
          <p:nvPr/>
        </p:nvGrpSpPr>
        <p:grpSpPr>
          <a:xfrm>
            <a:off x="5612202" y="5559314"/>
            <a:ext cx="594000" cy="600138"/>
            <a:chOff x="4152274" y="7933914"/>
            <a:chExt cx="594000" cy="600138"/>
          </a:xfrm>
        </p:grpSpPr>
        <p:pic>
          <p:nvPicPr>
            <p:cNvPr id="156" name="Imagem 155">
              <a:extLst>
                <a:ext uri="{FF2B5EF4-FFF2-40B4-BE49-F238E27FC236}">
                  <a16:creationId xmlns:a16="http://schemas.microsoft.com/office/drawing/2014/main" id="{7DDDE406-443A-480F-BB60-80D4EA7C6E1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52274" y="8066052"/>
              <a:ext cx="288000" cy="468000"/>
            </a:xfrm>
            <a:prstGeom prst="rect">
              <a:avLst/>
            </a:prstGeom>
          </p:spPr>
        </p:pic>
        <p:sp>
          <p:nvSpPr>
            <p:cNvPr id="157" name="Seta para baixo 188">
              <a:extLst>
                <a:ext uri="{FF2B5EF4-FFF2-40B4-BE49-F238E27FC236}">
                  <a16:creationId xmlns:a16="http://schemas.microsoft.com/office/drawing/2014/main" id="{82C0F979-2F59-4ECE-BF81-80F6A3F9CE42}"/>
                </a:ext>
              </a:extLst>
            </p:cNvPr>
            <p:cNvSpPr/>
            <p:nvPr/>
          </p:nvSpPr>
          <p:spPr>
            <a:xfrm>
              <a:off x="4386274" y="7933914"/>
              <a:ext cx="100182" cy="139076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8" name="Imagem 157">
              <a:extLst>
                <a:ext uri="{FF2B5EF4-FFF2-40B4-BE49-F238E27FC236}">
                  <a16:creationId xmlns:a16="http://schemas.microsoft.com/office/drawing/2014/main" id="{C9C69324-6D60-4815-B506-2C22C20DBD8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58274" y="8066052"/>
              <a:ext cx="288000" cy="468000"/>
            </a:xfrm>
            <a:prstGeom prst="rect">
              <a:avLst/>
            </a:prstGeom>
          </p:spPr>
        </p:pic>
      </p:grpSp>
      <p:grpSp>
        <p:nvGrpSpPr>
          <p:cNvPr id="162" name="Grupo 161">
            <a:extLst>
              <a:ext uri="{FF2B5EF4-FFF2-40B4-BE49-F238E27FC236}">
                <a16:creationId xmlns:a16="http://schemas.microsoft.com/office/drawing/2014/main" id="{D8A3DAD2-795E-4496-88EB-C5DFB3B580C9}"/>
              </a:ext>
            </a:extLst>
          </p:cNvPr>
          <p:cNvGrpSpPr/>
          <p:nvPr/>
        </p:nvGrpSpPr>
        <p:grpSpPr>
          <a:xfrm>
            <a:off x="2122356" y="5234601"/>
            <a:ext cx="288000" cy="928344"/>
            <a:chOff x="2053237" y="4011879"/>
            <a:chExt cx="288000" cy="928344"/>
          </a:xfrm>
        </p:grpSpPr>
        <p:pic>
          <p:nvPicPr>
            <p:cNvPr id="163" name="Imagem 162">
              <a:extLst>
                <a:ext uri="{FF2B5EF4-FFF2-40B4-BE49-F238E27FC236}">
                  <a16:creationId xmlns:a16="http://schemas.microsoft.com/office/drawing/2014/main" id="{C7910E1E-377D-494C-BA5D-2C3BCF3DCB8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53237" y="4472223"/>
              <a:ext cx="288000" cy="468000"/>
            </a:xfrm>
            <a:prstGeom prst="rect">
              <a:avLst/>
            </a:prstGeom>
          </p:spPr>
        </p:pic>
        <p:sp>
          <p:nvSpPr>
            <p:cNvPr id="164" name="Seta para baixo 188">
              <a:extLst>
                <a:ext uri="{FF2B5EF4-FFF2-40B4-BE49-F238E27FC236}">
                  <a16:creationId xmlns:a16="http://schemas.microsoft.com/office/drawing/2014/main" id="{EB3470F5-ADE2-4AAC-9C79-4F007BCED032}"/>
                </a:ext>
              </a:extLst>
            </p:cNvPr>
            <p:cNvSpPr/>
            <p:nvPr/>
          </p:nvSpPr>
          <p:spPr>
            <a:xfrm>
              <a:off x="2140633" y="4011879"/>
              <a:ext cx="120100" cy="469435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0" name="Grupo 69">
            <a:extLst>
              <a:ext uri="{FF2B5EF4-FFF2-40B4-BE49-F238E27FC236}">
                <a16:creationId xmlns:a16="http://schemas.microsoft.com/office/drawing/2014/main" id="{6AB4A2A2-B49A-4103-93A5-0440F9F6EFA6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71" name="Grupo 70">
              <a:extLst>
                <a:ext uri="{FF2B5EF4-FFF2-40B4-BE49-F238E27FC236}">
                  <a16:creationId xmlns:a16="http://schemas.microsoft.com/office/drawing/2014/main" id="{F8EDB6F3-DED8-4DC8-89D9-7864E00148C2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74" name="Caixa de Texto 2">
                <a:extLst>
                  <a:ext uri="{FF2B5EF4-FFF2-40B4-BE49-F238E27FC236}">
                    <a16:creationId xmlns:a16="http://schemas.microsoft.com/office/drawing/2014/main" id="{1640DC42-E364-4988-ADF3-BFA0F2E4F8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5" name="Conexão recta 21">
                <a:extLst>
                  <a:ext uri="{FF2B5EF4-FFF2-40B4-BE49-F238E27FC236}">
                    <a16:creationId xmlns:a16="http://schemas.microsoft.com/office/drawing/2014/main" id="{CD717C41-4EA6-4D96-8FA1-F3784245A9F7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Caixa de Texto 2">
              <a:extLst>
                <a:ext uri="{FF2B5EF4-FFF2-40B4-BE49-F238E27FC236}">
                  <a16:creationId xmlns:a16="http://schemas.microsoft.com/office/drawing/2014/main" id="{D73FB507-A311-4E80-8FBE-D703D64D44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  <p:sp>
        <p:nvSpPr>
          <p:cNvPr id="77" name="Retângulo 76">
            <a:extLst>
              <a:ext uri="{FF2B5EF4-FFF2-40B4-BE49-F238E27FC236}">
                <a16:creationId xmlns:a16="http://schemas.microsoft.com/office/drawing/2014/main" id="{B2BB4D51-99AA-4FDC-8734-9A26376E066E}"/>
              </a:ext>
            </a:extLst>
          </p:cNvPr>
          <p:cNvSpPr/>
          <p:nvPr/>
        </p:nvSpPr>
        <p:spPr>
          <a:xfrm>
            <a:off x="-6250" y="247492"/>
            <a:ext cx="686695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b="1" cap="none" spc="0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Frações que representam mais do que uma unidade</a:t>
            </a:r>
            <a:endParaRPr lang="pt-PT" b="1" cap="none" spc="0" dirty="0">
              <a:ln w="10160">
                <a:solidFill>
                  <a:schemeClr val="tx1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9056F179-DE53-4025-97C6-88CF37A4BCF0}"/>
              </a:ext>
            </a:extLst>
          </p:cNvPr>
          <p:cNvSpPr txBox="1"/>
          <p:nvPr/>
        </p:nvSpPr>
        <p:spPr>
          <a:xfrm>
            <a:off x="421639" y="7076565"/>
            <a:ext cx="6334125" cy="796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	Observa a reta numérica e as figuras que lhe estão associadas.</a:t>
            </a:r>
          </a:p>
          <a:p>
            <a:pPr marL="273050" indent="-273050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	Sombreia as figuras.</a:t>
            </a: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9" name="Tabela 1">
            <a:extLst>
              <a:ext uri="{FF2B5EF4-FFF2-40B4-BE49-F238E27FC236}">
                <a16:creationId xmlns:a16="http://schemas.microsoft.com/office/drawing/2014/main" id="{1885BFC9-6932-4617-8C12-729DB0DE1A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590652"/>
              </p:ext>
            </p:extLst>
          </p:nvPr>
        </p:nvGraphicFramePr>
        <p:xfrm>
          <a:off x="251156" y="7736757"/>
          <a:ext cx="6480000" cy="24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80" name="Retângulo 16">
            <a:extLst>
              <a:ext uri="{FF2B5EF4-FFF2-40B4-BE49-F238E27FC236}">
                <a16:creationId xmlns:a16="http://schemas.microsoft.com/office/drawing/2014/main" id="{0D254E71-44CF-4C11-A992-9E0F8B60BB8E}"/>
              </a:ext>
            </a:extLst>
          </p:cNvPr>
          <p:cNvSpPr/>
          <p:nvPr/>
        </p:nvSpPr>
        <p:spPr>
          <a:xfrm>
            <a:off x="826537" y="7510947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81" name="Retângulo 17">
            <a:extLst>
              <a:ext uri="{FF2B5EF4-FFF2-40B4-BE49-F238E27FC236}">
                <a16:creationId xmlns:a16="http://schemas.microsoft.com/office/drawing/2014/main" id="{8B83FDC5-F7BD-409C-8CE2-F0C25249EBE4}"/>
              </a:ext>
            </a:extLst>
          </p:cNvPr>
          <p:cNvSpPr/>
          <p:nvPr/>
        </p:nvSpPr>
        <p:spPr>
          <a:xfrm>
            <a:off x="2989597" y="751612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82" name="Retângulo 20">
            <a:extLst>
              <a:ext uri="{FF2B5EF4-FFF2-40B4-BE49-F238E27FC236}">
                <a16:creationId xmlns:a16="http://schemas.microsoft.com/office/drawing/2014/main" id="{DA62CC02-22CD-40B3-985E-A8291BF6C3D3}"/>
              </a:ext>
            </a:extLst>
          </p:cNvPr>
          <p:cNvSpPr/>
          <p:nvPr/>
        </p:nvSpPr>
        <p:spPr>
          <a:xfrm>
            <a:off x="5154287" y="7511022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cxnSp>
        <p:nvCxnSpPr>
          <p:cNvPr id="83" name="Conexão recta unidireccional 221">
            <a:extLst>
              <a:ext uri="{FF2B5EF4-FFF2-40B4-BE49-F238E27FC236}">
                <a16:creationId xmlns:a16="http://schemas.microsoft.com/office/drawing/2014/main" id="{D2BC1F58-E655-4F07-8A10-F1B11A929839}"/>
              </a:ext>
            </a:extLst>
          </p:cNvPr>
          <p:cNvCxnSpPr/>
          <p:nvPr/>
        </p:nvCxnSpPr>
        <p:spPr>
          <a:xfrm flipV="1">
            <a:off x="257311" y="7858333"/>
            <a:ext cx="6465310" cy="141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4" name="Object 14">
            <a:extLst>
              <a:ext uri="{FF2B5EF4-FFF2-40B4-BE49-F238E27FC236}">
                <a16:creationId xmlns:a16="http://schemas.microsoft.com/office/drawing/2014/main" id="{736909E1-D3E3-4B35-AC4E-2A78B399D2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9151456"/>
              </p:ext>
            </p:extLst>
          </p:nvPr>
        </p:nvGraphicFramePr>
        <p:xfrm>
          <a:off x="1615779" y="7941517"/>
          <a:ext cx="139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ção" r:id="rId7" imgW="3352800" imgH="9448800" progId="Equation.3">
                  <p:embed/>
                </p:oleObj>
              </mc:Choice>
              <mc:Fallback>
                <p:oleObj name="Equação" r:id="rId7" imgW="3352800" imgH="9448800" progId="Equation.3">
                  <p:embed/>
                  <p:pic>
                    <p:nvPicPr>
                      <p:cNvPr id="84" name="Object 14">
                        <a:extLst>
                          <a:ext uri="{FF2B5EF4-FFF2-40B4-BE49-F238E27FC236}">
                            <a16:creationId xmlns:a16="http://schemas.microsoft.com/office/drawing/2014/main" id="{736909E1-D3E3-4B35-AC4E-2A78B399D2E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5779" y="7941517"/>
                        <a:ext cx="1397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ject 15">
            <a:extLst>
              <a:ext uri="{FF2B5EF4-FFF2-40B4-BE49-F238E27FC236}">
                <a16:creationId xmlns:a16="http://schemas.microsoft.com/office/drawing/2014/main" id="{08A735F5-E51F-446D-BF72-CA311197DF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7158825"/>
              </p:ext>
            </p:extLst>
          </p:nvPr>
        </p:nvGraphicFramePr>
        <p:xfrm>
          <a:off x="2336505" y="7944692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ção" r:id="rId9" imgW="3657600" imgH="9448800" progId="Equation.3">
                  <p:embed/>
                </p:oleObj>
              </mc:Choice>
              <mc:Fallback>
                <p:oleObj name="Equação" r:id="rId9" imgW="3657600" imgH="9448800" progId="Equation.3">
                  <p:embed/>
                  <p:pic>
                    <p:nvPicPr>
                      <p:cNvPr id="86" name="Object 15">
                        <a:extLst>
                          <a:ext uri="{FF2B5EF4-FFF2-40B4-BE49-F238E27FC236}">
                            <a16:creationId xmlns:a16="http://schemas.microsoft.com/office/drawing/2014/main" id="{08A735F5-E51F-446D-BF72-CA311197DF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6505" y="7944692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16">
            <a:extLst>
              <a:ext uri="{FF2B5EF4-FFF2-40B4-BE49-F238E27FC236}">
                <a16:creationId xmlns:a16="http://schemas.microsoft.com/office/drawing/2014/main" id="{75CE6B95-CC9B-4AF7-B29F-0C9731F806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829669"/>
              </p:ext>
            </p:extLst>
          </p:nvPr>
        </p:nvGraphicFramePr>
        <p:xfrm>
          <a:off x="3058818" y="7955079"/>
          <a:ext cx="139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ção" r:id="rId11" imgW="3352800" imgH="9448800" progId="Equation.3">
                  <p:embed/>
                </p:oleObj>
              </mc:Choice>
              <mc:Fallback>
                <p:oleObj name="Equação" r:id="rId11" imgW="3352800" imgH="9448800" progId="Equation.3">
                  <p:embed/>
                  <p:pic>
                    <p:nvPicPr>
                      <p:cNvPr id="87" name="Object 16">
                        <a:extLst>
                          <a:ext uri="{FF2B5EF4-FFF2-40B4-BE49-F238E27FC236}">
                            <a16:creationId xmlns:a16="http://schemas.microsoft.com/office/drawing/2014/main" id="{75CE6B95-CC9B-4AF7-B29F-0C9731F806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8818" y="7955079"/>
                        <a:ext cx="1397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17">
            <a:extLst>
              <a:ext uri="{FF2B5EF4-FFF2-40B4-BE49-F238E27FC236}">
                <a16:creationId xmlns:a16="http://schemas.microsoft.com/office/drawing/2014/main" id="{3160790F-F4E4-4A0F-AC8B-6BB1196625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9945107"/>
              </p:ext>
            </p:extLst>
          </p:nvPr>
        </p:nvGraphicFramePr>
        <p:xfrm>
          <a:off x="3766220" y="7945936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ção" r:id="rId13" imgW="3657600" imgH="9448800" progId="Equation.3">
                  <p:embed/>
                </p:oleObj>
              </mc:Choice>
              <mc:Fallback>
                <p:oleObj name="Equação" r:id="rId13" imgW="3657600" imgH="9448800" progId="Equation.3">
                  <p:embed/>
                  <p:pic>
                    <p:nvPicPr>
                      <p:cNvPr id="89" name="Object 17">
                        <a:extLst>
                          <a:ext uri="{FF2B5EF4-FFF2-40B4-BE49-F238E27FC236}">
                            <a16:creationId xmlns:a16="http://schemas.microsoft.com/office/drawing/2014/main" id="{3160790F-F4E4-4A0F-AC8B-6BB11966254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6220" y="7945936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ct 18">
            <a:extLst>
              <a:ext uri="{FF2B5EF4-FFF2-40B4-BE49-F238E27FC236}">
                <a16:creationId xmlns:a16="http://schemas.microsoft.com/office/drawing/2014/main" id="{5BB068CF-E122-49A3-B75C-77005EB9C9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9140328"/>
              </p:ext>
            </p:extLst>
          </p:nvPr>
        </p:nvGraphicFramePr>
        <p:xfrm>
          <a:off x="4500268" y="7955119"/>
          <a:ext cx="139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ção" r:id="rId15" imgW="3352800" imgH="9448800" progId="Equation.3">
                  <p:embed/>
                </p:oleObj>
              </mc:Choice>
              <mc:Fallback>
                <p:oleObj name="Equação" r:id="rId15" imgW="3352800" imgH="9448800" progId="Equation.3">
                  <p:embed/>
                  <p:pic>
                    <p:nvPicPr>
                      <p:cNvPr id="90" name="Object 18">
                        <a:extLst>
                          <a:ext uri="{FF2B5EF4-FFF2-40B4-BE49-F238E27FC236}">
                            <a16:creationId xmlns:a16="http://schemas.microsoft.com/office/drawing/2014/main" id="{5BB068CF-E122-49A3-B75C-77005EB9C93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268" y="7955119"/>
                        <a:ext cx="1397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19">
            <a:extLst>
              <a:ext uri="{FF2B5EF4-FFF2-40B4-BE49-F238E27FC236}">
                <a16:creationId xmlns:a16="http://schemas.microsoft.com/office/drawing/2014/main" id="{BC885F28-0A7D-4F5E-88ED-30F06FEBDA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4993655"/>
              </p:ext>
            </p:extLst>
          </p:nvPr>
        </p:nvGraphicFramePr>
        <p:xfrm>
          <a:off x="5215265" y="7959842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ção" r:id="rId17" imgW="3657600" imgH="9448800" progId="Equation.3">
                  <p:embed/>
                </p:oleObj>
              </mc:Choice>
              <mc:Fallback>
                <p:oleObj name="Equação" r:id="rId17" imgW="3657600" imgH="9448800" progId="Equation.3">
                  <p:embed/>
                  <p:pic>
                    <p:nvPicPr>
                      <p:cNvPr id="91" name="Object 19">
                        <a:extLst>
                          <a:ext uri="{FF2B5EF4-FFF2-40B4-BE49-F238E27FC236}">
                            <a16:creationId xmlns:a16="http://schemas.microsoft.com/office/drawing/2014/main" id="{BC885F28-0A7D-4F5E-88ED-30F06FEBDA9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5265" y="7959842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20">
            <a:extLst>
              <a:ext uri="{FF2B5EF4-FFF2-40B4-BE49-F238E27FC236}">
                <a16:creationId xmlns:a16="http://schemas.microsoft.com/office/drawing/2014/main" id="{98E1EFB3-1651-4C5D-ACBC-01DDEFE906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2823511"/>
              </p:ext>
            </p:extLst>
          </p:nvPr>
        </p:nvGraphicFramePr>
        <p:xfrm>
          <a:off x="893812" y="7939727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ção" r:id="rId19" imgW="3657600" imgH="9448800" progId="Equation.3">
                  <p:embed/>
                </p:oleObj>
              </mc:Choice>
              <mc:Fallback>
                <p:oleObj name="Equação" r:id="rId19" imgW="3657600" imgH="9448800" progId="Equation.3">
                  <p:embed/>
                  <p:pic>
                    <p:nvPicPr>
                      <p:cNvPr id="92" name="Object 20">
                        <a:extLst>
                          <a:ext uri="{FF2B5EF4-FFF2-40B4-BE49-F238E27FC236}">
                            <a16:creationId xmlns:a16="http://schemas.microsoft.com/office/drawing/2014/main" id="{98E1EFB3-1651-4C5D-ACBC-01DDEFE906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3812" y="7939727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bject 22">
            <a:extLst>
              <a:ext uri="{FF2B5EF4-FFF2-40B4-BE49-F238E27FC236}">
                <a16:creationId xmlns:a16="http://schemas.microsoft.com/office/drawing/2014/main" id="{3D46CECC-19E1-468C-93CB-A6C1CBC97A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441361"/>
              </p:ext>
            </p:extLst>
          </p:nvPr>
        </p:nvGraphicFramePr>
        <p:xfrm>
          <a:off x="5942963" y="7959234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ção" r:id="rId21" imgW="3657600" imgH="9448800" progId="Equation.3">
                  <p:embed/>
                </p:oleObj>
              </mc:Choice>
              <mc:Fallback>
                <p:oleObj name="Equação" r:id="rId21" imgW="3657600" imgH="9448800" progId="Equation.3">
                  <p:embed/>
                  <p:pic>
                    <p:nvPicPr>
                      <p:cNvPr id="93" name="Object 22">
                        <a:extLst>
                          <a:ext uri="{FF2B5EF4-FFF2-40B4-BE49-F238E27FC236}">
                            <a16:creationId xmlns:a16="http://schemas.microsoft.com/office/drawing/2014/main" id="{3D46CECC-19E1-468C-93CB-A6C1CBC97A7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2963" y="7959234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1" name="Grupo 110">
            <a:extLst>
              <a:ext uri="{FF2B5EF4-FFF2-40B4-BE49-F238E27FC236}">
                <a16:creationId xmlns:a16="http://schemas.microsoft.com/office/drawing/2014/main" id="{AABA95E8-34D7-4D16-9874-8357F7029297}"/>
              </a:ext>
            </a:extLst>
          </p:cNvPr>
          <p:cNvGrpSpPr/>
          <p:nvPr/>
        </p:nvGrpSpPr>
        <p:grpSpPr>
          <a:xfrm rot="5400000">
            <a:off x="2952159" y="2817613"/>
            <a:ext cx="562151" cy="903096"/>
            <a:chOff x="1891734" y="4080553"/>
            <a:chExt cx="296709" cy="648000"/>
          </a:xfrm>
        </p:grpSpPr>
        <p:pic>
          <p:nvPicPr>
            <p:cNvPr id="112" name="Imagem 111">
              <a:extLst>
                <a:ext uri="{FF2B5EF4-FFF2-40B4-BE49-F238E27FC236}">
                  <a16:creationId xmlns:a16="http://schemas.microsoft.com/office/drawing/2014/main" id="{E63BF83A-796D-41DB-A8EF-CC115A853F5D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10612" y="4080553"/>
              <a:ext cx="177831" cy="648000"/>
            </a:xfrm>
            <a:prstGeom prst="rect">
              <a:avLst/>
            </a:prstGeom>
          </p:spPr>
        </p:pic>
        <p:sp>
          <p:nvSpPr>
            <p:cNvPr id="113" name="Seta para baixo 188">
              <a:extLst>
                <a:ext uri="{FF2B5EF4-FFF2-40B4-BE49-F238E27FC236}">
                  <a16:creationId xmlns:a16="http://schemas.microsoft.com/office/drawing/2014/main" id="{83F232E7-448D-4338-B8D5-4176F5E2504C}"/>
                </a:ext>
              </a:extLst>
            </p:cNvPr>
            <p:cNvSpPr/>
            <p:nvPr/>
          </p:nvSpPr>
          <p:spPr>
            <a:xfrm rot="16200000">
              <a:off x="1880752" y="4547719"/>
              <a:ext cx="146821" cy="12485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0B3584BA-3910-46E5-B285-B1FF04971888}"/>
              </a:ext>
            </a:extLst>
          </p:cNvPr>
          <p:cNvGrpSpPr>
            <a:grpSpLocks noChangeAspect="1"/>
          </p:cNvGrpSpPr>
          <p:nvPr/>
        </p:nvGrpSpPr>
        <p:grpSpPr>
          <a:xfrm>
            <a:off x="5823390" y="8353353"/>
            <a:ext cx="382812" cy="1162672"/>
            <a:chOff x="1595770" y="8855638"/>
            <a:chExt cx="231280" cy="702427"/>
          </a:xfrm>
        </p:grpSpPr>
        <p:pic>
          <p:nvPicPr>
            <p:cNvPr id="114" name="Picture 21">
              <a:extLst>
                <a:ext uri="{FF2B5EF4-FFF2-40B4-BE49-F238E27FC236}">
                  <a16:creationId xmlns:a16="http://schemas.microsoft.com/office/drawing/2014/main" id="{6FBCB769-F7A2-4069-BA3F-B77702DBA1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artisticPaintStrokes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770" y="8855638"/>
              <a:ext cx="230400" cy="23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5" name="Picture 21">
              <a:extLst>
                <a:ext uri="{FF2B5EF4-FFF2-40B4-BE49-F238E27FC236}">
                  <a16:creationId xmlns:a16="http://schemas.microsoft.com/office/drawing/2014/main" id="{1C985A71-1529-44A6-80F0-9F56B6E8A7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artisticPaintStrokes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770" y="9089303"/>
              <a:ext cx="230400" cy="23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6" name="Picture 21">
              <a:extLst>
                <a:ext uri="{FF2B5EF4-FFF2-40B4-BE49-F238E27FC236}">
                  <a16:creationId xmlns:a16="http://schemas.microsoft.com/office/drawing/2014/main" id="{419F3274-EC1A-412F-8785-83F4A0552F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artisticPaintStrokes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6650" y="9327665"/>
              <a:ext cx="230400" cy="23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7" name="Grupo 116">
            <a:extLst>
              <a:ext uri="{FF2B5EF4-FFF2-40B4-BE49-F238E27FC236}">
                <a16:creationId xmlns:a16="http://schemas.microsoft.com/office/drawing/2014/main" id="{05CEB2FA-FA32-455B-B96A-5906881EA437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118" name="Retângulo 117">
              <a:extLst>
                <a:ext uri="{FF2B5EF4-FFF2-40B4-BE49-F238E27FC236}">
                  <a16:creationId xmlns:a16="http://schemas.microsoft.com/office/drawing/2014/main" id="{9061A05B-F668-4E60-9B38-764819BE2942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9" name="Conexão recta 21">
              <a:extLst>
                <a:ext uri="{FF2B5EF4-FFF2-40B4-BE49-F238E27FC236}">
                  <a16:creationId xmlns:a16="http://schemas.microsoft.com/office/drawing/2014/main" id="{D801462A-23BB-4980-820E-721311846C86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upo 119">
            <a:extLst>
              <a:ext uri="{FF2B5EF4-FFF2-40B4-BE49-F238E27FC236}">
                <a16:creationId xmlns:a16="http://schemas.microsoft.com/office/drawing/2014/main" id="{9C38BBEC-DF93-4B2B-A28E-AED6C419B154}"/>
              </a:ext>
            </a:extLst>
          </p:cNvPr>
          <p:cNvGrpSpPr/>
          <p:nvPr/>
        </p:nvGrpSpPr>
        <p:grpSpPr>
          <a:xfrm>
            <a:off x="3577541" y="5557005"/>
            <a:ext cx="288000" cy="602750"/>
            <a:chOff x="2054298" y="4382256"/>
            <a:chExt cx="288000" cy="602750"/>
          </a:xfrm>
        </p:grpSpPr>
        <p:pic>
          <p:nvPicPr>
            <p:cNvPr id="121" name="Imagem 120">
              <a:extLst>
                <a:ext uri="{FF2B5EF4-FFF2-40B4-BE49-F238E27FC236}">
                  <a16:creationId xmlns:a16="http://schemas.microsoft.com/office/drawing/2014/main" id="{737C53DA-5E77-46FB-B488-7AD9B68916A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54298" y="4517006"/>
              <a:ext cx="288000" cy="468000"/>
            </a:xfrm>
            <a:prstGeom prst="rect">
              <a:avLst/>
            </a:prstGeom>
          </p:spPr>
        </p:pic>
        <p:sp>
          <p:nvSpPr>
            <p:cNvPr id="122" name="Seta para baixo 188">
              <a:extLst>
                <a:ext uri="{FF2B5EF4-FFF2-40B4-BE49-F238E27FC236}">
                  <a16:creationId xmlns:a16="http://schemas.microsoft.com/office/drawing/2014/main" id="{9C41AF6A-C651-401A-B68C-E4A57A480292}"/>
                </a:ext>
              </a:extLst>
            </p:cNvPr>
            <p:cNvSpPr/>
            <p:nvPr/>
          </p:nvSpPr>
          <p:spPr>
            <a:xfrm>
              <a:off x="2141047" y="4382256"/>
              <a:ext cx="100182" cy="118296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23" name="Grupo 122">
            <a:extLst>
              <a:ext uri="{FF2B5EF4-FFF2-40B4-BE49-F238E27FC236}">
                <a16:creationId xmlns:a16="http://schemas.microsoft.com/office/drawing/2014/main" id="{F46DE81C-5D3E-41D2-9AD2-10A357AF5AC6}"/>
              </a:ext>
            </a:extLst>
          </p:cNvPr>
          <p:cNvGrpSpPr/>
          <p:nvPr/>
        </p:nvGrpSpPr>
        <p:grpSpPr>
          <a:xfrm>
            <a:off x="2838845" y="5221680"/>
            <a:ext cx="288000" cy="928344"/>
            <a:chOff x="2053237" y="4011879"/>
            <a:chExt cx="288000" cy="928344"/>
          </a:xfrm>
        </p:grpSpPr>
        <p:pic>
          <p:nvPicPr>
            <p:cNvPr id="124" name="Imagem 123">
              <a:extLst>
                <a:ext uri="{FF2B5EF4-FFF2-40B4-BE49-F238E27FC236}">
                  <a16:creationId xmlns:a16="http://schemas.microsoft.com/office/drawing/2014/main" id="{EB5E12B1-A3AF-42A0-B049-5E7F640380BF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53237" y="4472223"/>
              <a:ext cx="288000" cy="468000"/>
            </a:xfrm>
            <a:prstGeom prst="rect">
              <a:avLst/>
            </a:prstGeom>
          </p:spPr>
        </p:pic>
        <p:sp>
          <p:nvSpPr>
            <p:cNvPr id="125" name="Seta para baixo 188">
              <a:extLst>
                <a:ext uri="{FF2B5EF4-FFF2-40B4-BE49-F238E27FC236}">
                  <a16:creationId xmlns:a16="http://schemas.microsoft.com/office/drawing/2014/main" id="{6DB2EFFC-AB96-4259-BD9B-3A15F2F40759}"/>
                </a:ext>
              </a:extLst>
            </p:cNvPr>
            <p:cNvSpPr/>
            <p:nvPr/>
          </p:nvSpPr>
          <p:spPr>
            <a:xfrm>
              <a:off x="2140633" y="4011879"/>
              <a:ext cx="120100" cy="469435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26" name="Grupo 125">
            <a:extLst>
              <a:ext uri="{FF2B5EF4-FFF2-40B4-BE49-F238E27FC236}">
                <a16:creationId xmlns:a16="http://schemas.microsoft.com/office/drawing/2014/main" id="{32A31AA9-B70D-49F1-981F-5902B3EA0832}"/>
              </a:ext>
            </a:extLst>
          </p:cNvPr>
          <p:cNvGrpSpPr/>
          <p:nvPr/>
        </p:nvGrpSpPr>
        <p:grpSpPr>
          <a:xfrm>
            <a:off x="4865269" y="5231572"/>
            <a:ext cx="594000" cy="932481"/>
            <a:chOff x="4152274" y="7601571"/>
            <a:chExt cx="594000" cy="932481"/>
          </a:xfrm>
        </p:grpSpPr>
        <p:pic>
          <p:nvPicPr>
            <p:cNvPr id="127" name="Imagem 126">
              <a:extLst>
                <a:ext uri="{FF2B5EF4-FFF2-40B4-BE49-F238E27FC236}">
                  <a16:creationId xmlns:a16="http://schemas.microsoft.com/office/drawing/2014/main" id="{3366DD2D-0369-4154-A63D-385A56243599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52274" y="8066052"/>
              <a:ext cx="288000" cy="468000"/>
            </a:xfrm>
            <a:prstGeom prst="rect">
              <a:avLst/>
            </a:prstGeom>
          </p:spPr>
        </p:pic>
        <p:sp>
          <p:nvSpPr>
            <p:cNvPr id="128" name="Seta para baixo 188">
              <a:extLst>
                <a:ext uri="{FF2B5EF4-FFF2-40B4-BE49-F238E27FC236}">
                  <a16:creationId xmlns:a16="http://schemas.microsoft.com/office/drawing/2014/main" id="{F13E1300-02EF-429F-9A0C-40955AB8FCFC}"/>
                </a:ext>
              </a:extLst>
            </p:cNvPr>
            <p:cNvSpPr/>
            <p:nvPr/>
          </p:nvSpPr>
          <p:spPr>
            <a:xfrm>
              <a:off x="4386274" y="7601571"/>
              <a:ext cx="107170" cy="469436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9" name="Imagem 128">
              <a:extLst>
                <a:ext uri="{FF2B5EF4-FFF2-40B4-BE49-F238E27FC236}">
                  <a16:creationId xmlns:a16="http://schemas.microsoft.com/office/drawing/2014/main" id="{1569B258-FAF6-45D4-9F23-971EC1550929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58274" y="8066052"/>
              <a:ext cx="288000" cy="468000"/>
            </a:xfrm>
            <a:prstGeom prst="rect">
              <a:avLst/>
            </a:prstGeom>
          </p:spPr>
        </p:pic>
      </p:grpSp>
      <p:grpSp>
        <p:nvGrpSpPr>
          <p:cNvPr id="130" name="Grupo 129">
            <a:extLst>
              <a:ext uri="{FF2B5EF4-FFF2-40B4-BE49-F238E27FC236}">
                <a16:creationId xmlns:a16="http://schemas.microsoft.com/office/drawing/2014/main" id="{12311A7B-479E-4172-93C0-8DAFDB3B48E4}"/>
              </a:ext>
            </a:extLst>
          </p:cNvPr>
          <p:cNvGrpSpPr/>
          <p:nvPr/>
        </p:nvGrpSpPr>
        <p:grpSpPr>
          <a:xfrm>
            <a:off x="1373391" y="4899269"/>
            <a:ext cx="354584" cy="639611"/>
            <a:chOff x="1330699" y="4711793"/>
            <a:chExt cx="354584" cy="639611"/>
          </a:xfrm>
        </p:grpSpPr>
        <p:sp>
          <p:nvSpPr>
            <p:cNvPr id="131" name="Retângulo de cantos arredondados 23">
              <a:extLst>
                <a:ext uri="{FF2B5EF4-FFF2-40B4-BE49-F238E27FC236}">
                  <a16:creationId xmlns:a16="http://schemas.microsoft.com/office/drawing/2014/main" id="{A0C0851D-5324-4252-9891-077A468C385D}"/>
                </a:ext>
              </a:extLst>
            </p:cNvPr>
            <p:cNvSpPr/>
            <p:nvPr/>
          </p:nvSpPr>
          <p:spPr>
            <a:xfrm>
              <a:off x="1340259" y="4919404"/>
              <a:ext cx="324000" cy="4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32" name="Retângulo 13">
              <a:extLst>
                <a:ext uri="{FF2B5EF4-FFF2-40B4-BE49-F238E27FC236}">
                  <a16:creationId xmlns:a16="http://schemas.microsoft.com/office/drawing/2014/main" id="{088AF052-5023-4532-A535-0BECD11FDDE7}"/>
                </a:ext>
              </a:extLst>
            </p:cNvPr>
            <p:cNvSpPr/>
            <p:nvPr/>
          </p:nvSpPr>
          <p:spPr>
            <a:xfrm>
              <a:off x="1330699" y="4711793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200" dirty="0">
                  <a:ln w="0"/>
                  <a:latin typeface="Arial" pitchFamily="34" charset="0"/>
                  <a:cs typeface="Arial" pitchFamily="34" charset="0"/>
                </a:rPr>
                <a:t>ou</a:t>
              </a:r>
              <a:endPara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3" name="Grupo 132">
            <a:extLst>
              <a:ext uri="{FF2B5EF4-FFF2-40B4-BE49-F238E27FC236}">
                <a16:creationId xmlns:a16="http://schemas.microsoft.com/office/drawing/2014/main" id="{8DC501AC-3EDB-4AC0-BB3E-7A10D91121A8}"/>
              </a:ext>
            </a:extLst>
          </p:cNvPr>
          <p:cNvGrpSpPr/>
          <p:nvPr/>
        </p:nvGrpSpPr>
        <p:grpSpPr>
          <a:xfrm>
            <a:off x="1412347" y="5548153"/>
            <a:ext cx="288000" cy="602750"/>
            <a:chOff x="2054298" y="4382256"/>
            <a:chExt cx="288000" cy="602750"/>
          </a:xfrm>
        </p:grpSpPr>
        <p:pic>
          <p:nvPicPr>
            <p:cNvPr id="134" name="Imagem 133">
              <a:extLst>
                <a:ext uri="{FF2B5EF4-FFF2-40B4-BE49-F238E27FC236}">
                  <a16:creationId xmlns:a16="http://schemas.microsoft.com/office/drawing/2014/main" id="{B1F1F34B-A9C8-429F-92C7-335B03772916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54298" y="4517006"/>
              <a:ext cx="288000" cy="468000"/>
            </a:xfrm>
            <a:prstGeom prst="rect">
              <a:avLst/>
            </a:prstGeom>
          </p:spPr>
        </p:pic>
        <p:sp>
          <p:nvSpPr>
            <p:cNvPr id="135" name="Seta para baixo 188">
              <a:extLst>
                <a:ext uri="{FF2B5EF4-FFF2-40B4-BE49-F238E27FC236}">
                  <a16:creationId xmlns:a16="http://schemas.microsoft.com/office/drawing/2014/main" id="{9F02EA57-98B2-4BAB-AE92-2E289D036AE7}"/>
                </a:ext>
              </a:extLst>
            </p:cNvPr>
            <p:cNvSpPr/>
            <p:nvPr/>
          </p:nvSpPr>
          <p:spPr>
            <a:xfrm>
              <a:off x="2141047" y="4382256"/>
              <a:ext cx="100182" cy="118296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6" name="Grupo 135">
            <a:extLst>
              <a:ext uri="{FF2B5EF4-FFF2-40B4-BE49-F238E27FC236}">
                <a16:creationId xmlns:a16="http://schemas.microsoft.com/office/drawing/2014/main" id="{18B44110-5A28-41E6-B940-F89B6165A385}"/>
              </a:ext>
            </a:extLst>
          </p:cNvPr>
          <p:cNvGrpSpPr>
            <a:grpSpLocks noChangeAspect="1"/>
          </p:cNvGrpSpPr>
          <p:nvPr/>
        </p:nvGrpSpPr>
        <p:grpSpPr>
          <a:xfrm>
            <a:off x="5099033" y="8433359"/>
            <a:ext cx="381355" cy="768130"/>
            <a:chOff x="1595770" y="8855638"/>
            <a:chExt cx="230400" cy="464065"/>
          </a:xfrm>
        </p:grpSpPr>
        <p:pic>
          <p:nvPicPr>
            <p:cNvPr id="137" name="Picture 21">
              <a:extLst>
                <a:ext uri="{FF2B5EF4-FFF2-40B4-BE49-F238E27FC236}">
                  <a16:creationId xmlns:a16="http://schemas.microsoft.com/office/drawing/2014/main" id="{A2DB3530-9A9F-4929-9A80-1BB5827B26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artisticPaintStrokes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770" y="8855638"/>
              <a:ext cx="230400" cy="23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8" name="Picture 21">
              <a:extLst>
                <a:ext uri="{FF2B5EF4-FFF2-40B4-BE49-F238E27FC236}">
                  <a16:creationId xmlns:a16="http://schemas.microsoft.com/office/drawing/2014/main" id="{B6AD9E6B-0314-4DD1-A947-A3988158B6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artisticPaintStrokes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770" y="9089303"/>
              <a:ext cx="230400" cy="23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8" name="Grupo 147">
            <a:extLst>
              <a:ext uri="{FF2B5EF4-FFF2-40B4-BE49-F238E27FC236}">
                <a16:creationId xmlns:a16="http://schemas.microsoft.com/office/drawing/2014/main" id="{0D6ADE3B-09F7-4A94-9AE3-E10D24FD51AD}"/>
              </a:ext>
            </a:extLst>
          </p:cNvPr>
          <p:cNvGrpSpPr>
            <a:grpSpLocks noChangeAspect="1"/>
          </p:cNvGrpSpPr>
          <p:nvPr/>
        </p:nvGrpSpPr>
        <p:grpSpPr>
          <a:xfrm>
            <a:off x="4392137" y="8428368"/>
            <a:ext cx="381355" cy="768130"/>
            <a:chOff x="1595770" y="8855638"/>
            <a:chExt cx="230400" cy="464065"/>
          </a:xfrm>
        </p:grpSpPr>
        <p:pic>
          <p:nvPicPr>
            <p:cNvPr id="150" name="Picture 21">
              <a:extLst>
                <a:ext uri="{FF2B5EF4-FFF2-40B4-BE49-F238E27FC236}">
                  <a16:creationId xmlns:a16="http://schemas.microsoft.com/office/drawing/2014/main" id="{6CEC5861-656F-420B-B107-3C3BB95A70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artisticPaintStrokes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770" y="8855638"/>
              <a:ext cx="230400" cy="23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8" name="Picture 21">
              <a:extLst>
                <a:ext uri="{FF2B5EF4-FFF2-40B4-BE49-F238E27FC236}">
                  <a16:creationId xmlns:a16="http://schemas.microsoft.com/office/drawing/2014/main" id="{9E141A2F-228E-43A9-957B-5CA2A5A57C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artisticPaintStrokes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770" y="9089303"/>
              <a:ext cx="230400" cy="23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9" name="Grupo 168">
            <a:extLst>
              <a:ext uri="{FF2B5EF4-FFF2-40B4-BE49-F238E27FC236}">
                <a16:creationId xmlns:a16="http://schemas.microsoft.com/office/drawing/2014/main" id="{83813907-F74A-4BD2-9C7C-C454644AFFEB}"/>
              </a:ext>
            </a:extLst>
          </p:cNvPr>
          <p:cNvGrpSpPr>
            <a:grpSpLocks noChangeAspect="1"/>
          </p:cNvGrpSpPr>
          <p:nvPr/>
        </p:nvGrpSpPr>
        <p:grpSpPr>
          <a:xfrm>
            <a:off x="3654981" y="8402178"/>
            <a:ext cx="381355" cy="768130"/>
            <a:chOff x="1595770" y="8855638"/>
            <a:chExt cx="230400" cy="464065"/>
          </a:xfrm>
        </p:grpSpPr>
        <p:pic>
          <p:nvPicPr>
            <p:cNvPr id="188" name="Picture 21">
              <a:extLst>
                <a:ext uri="{FF2B5EF4-FFF2-40B4-BE49-F238E27FC236}">
                  <a16:creationId xmlns:a16="http://schemas.microsoft.com/office/drawing/2014/main" id="{FC1F39B5-8B46-4A3A-8ACC-C59FB761D0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artisticPaintStrokes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770" y="8855638"/>
              <a:ext cx="230400" cy="23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9" name="Picture 21">
              <a:extLst>
                <a:ext uri="{FF2B5EF4-FFF2-40B4-BE49-F238E27FC236}">
                  <a16:creationId xmlns:a16="http://schemas.microsoft.com/office/drawing/2014/main" id="{E3DDA8FC-4902-4C7E-A657-DA683B9DE8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artisticPaintStrokes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770" y="9089303"/>
              <a:ext cx="230400" cy="23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91" name="Picture 21">
            <a:extLst>
              <a:ext uri="{FF2B5EF4-FFF2-40B4-BE49-F238E27FC236}">
                <a16:creationId xmlns:a16="http://schemas.microsoft.com/office/drawing/2014/main" id="{566F013C-D103-41E4-AFD9-D2D277A62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artisticPaintStrokes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24438" y="8406768"/>
            <a:ext cx="381355" cy="3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" name="Picture 21">
            <a:extLst>
              <a:ext uri="{FF2B5EF4-FFF2-40B4-BE49-F238E27FC236}">
                <a16:creationId xmlns:a16="http://schemas.microsoft.com/office/drawing/2014/main" id="{BF55224D-6AC1-4978-9273-817F1B8D0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artisticPaintStrokes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217542" y="8399906"/>
            <a:ext cx="381355" cy="3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" name="Picture 21">
            <a:extLst>
              <a:ext uri="{FF2B5EF4-FFF2-40B4-BE49-F238E27FC236}">
                <a16:creationId xmlns:a16="http://schemas.microsoft.com/office/drawing/2014/main" id="{1CB0A686-0827-41CB-9C46-4108E9A69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artisticPaintStrokes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74738" y="8380610"/>
            <a:ext cx="381355" cy="3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" name="Picture 21">
            <a:extLst>
              <a:ext uri="{FF2B5EF4-FFF2-40B4-BE49-F238E27FC236}">
                <a16:creationId xmlns:a16="http://schemas.microsoft.com/office/drawing/2014/main" id="{E302E06F-CEA2-4964-B8CB-2D0EAEE3D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artisticPaintStrokes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67842" y="8380610"/>
            <a:ext cx="381355" cy="3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7380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02250" y="543650"/>
            <a:ext cx="644995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Observa as figuras e completa os espaços em branco de modo a escreveres frações que representam a mesma porção do todo.</a:t>
            </a:r>
          </a:p>
        </p:txBody>
      </p:sp>
      <p:graphicFrame>
        <p:nvGraphicFramePr>
          <p:cNvPr id="7" name="Tabela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27869638"/>
              </p:ext>
            </p:extLst>
          </p:nvPr>
        </p:nvGraphicFramePr>
        <p:xfrm>
          <a:off x="742630" y="1310392"/>
          <a:ext cx="2471699" cy="379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169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3794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55161" marR="55161" marT="36292" marB="36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8" name="Retângulo 7"/>
          <p:cNvSpPr/>
          <p:nvPr/>
        </p:nvSpPr>
        <p:spPr>
          <a:xfrm>
            <a:off x="425719" y="1202704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9" name="Tabela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00391519"/>
              </p:ext>
            </p:extLst>
          </p:nvPr>
        </p:nvGraphicFramePr>
        <p:xfrm>
          <a:off x="742628" y="1743113"/>
          <a:ext cx="2471704" cy="362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5852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235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291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1000" dirty="0"/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1000" dirty="0"/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03977864"/>
              </p:ext>
            </p:extLst>
          </p:nvPr>
        </p:nvGraphicFramePr>
        <p:xfrm>
          <a:off x="742627" y="2174627"/>
          <a:ext cx="2471704" cy="362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926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617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7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79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291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1000" dirty="0"/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1000" dirty="0"/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1000" dirty="0"/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1000" dirty="0"/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557791"/>
              </p:ext>
            </p:extLst>
          </p:nvPr>
        </p:nvGraphicFramePr>
        <p:xfrm>
          <a:off x="1459839" y="2658989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Retângulo 12"/>
          <p:cNvSpPr/>
          <p:nvPr/>
        </p:nvSpPr>
        <p:spPr>
          <a:xfrm>
            <a:off x="1684757" y="2765567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15" name="Grupo 14"/>
          <p:cNvGrpSpPr/>
          <p:nvPr/>
        </p:nvGrpSpPr>
        <p:grpSpPr>
          <a:xfrm>
            <a:off x="1993733" y="2669362"/>
            <a:ext cx="490250" cy="588854"/>
            <a:chOff x="308243" y="2365369"/>
            <a:chExt cx="490250" cy="588854"/>
          </a:xfrm>
        </p:grpSpPr>
        <p:sp>
          <p:nvSpPr>
            <p:cNvPr id="16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19" name="Tabela 1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22077928"/>
              </p:ext>
            </p:extLst>
          </p:nvPr>
        </p:nvGraphicFramePr>
        <p:xfrm>
          <a:off x="3898797" y="1308386"/>
          <a:ext cx="2471699" cy="379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169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3794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55161" marR="55161" marT="36292" marB="36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0" name="Retângulo 19"/>
          <p:cNvSpPr/>
          <p:nvPr/>
        </p:nvSpPr>
        <p:spPr>
          <a:xfrm>
            <a:off x="3553164" y="1213055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01993"/>
              </p:ext>
            </p:extLst>
          </p:nvPr>
        </p:nvGraphicFramePr>
        <p:xfrm>
          <a:off x="4756980" y="2697561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Retângulo 21"/>
          <p:cNvSpPr/>
          <p:nvPr/>
        </p:nvSpPr>
        <p:spPr>
          <a:xfrm>
            <a:off x="4981898" y="2804139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23" name="Grupo 22"/>
          <p:cNvGrpSpPr/>
          <p:nvPr/>
        </p:nvGrpSpPr>
        <p:grpSpPr>
          <a:xfrm>
            <a:off x="5290874" y="2707934"/>
            <a:ext cx="490250" cy="588854"/>
            <a:chOff x="308243" y="2365369"/>
            <a:chExt cx="490250" cy="588854"/>
          </a:xfrm>
        </p:grpSpPr>
        <p:sp>
          <p:nvSpPr>
            <p:cNvPr id="24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27" name="Tabela 2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85184554"/>
              </p:ext>
            </p:extLst>
          </p:nvPr>
        </p:nvGraphicFramePr>
        <p:xfrm>
          <a:off x="3898797" y="1753464"/>
          <a:ext cx="2471700" cy="381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390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823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3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47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8" name="Tabela 2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92592734"/>
              </p:ext>
            </p:extLst>
          </p:nvPr>
        </p:nvGraphicFramePr>
        <p:xfrm>
          <a:off x="3898796" y="2199450"/>
          <a:ext cx="2471700" cy="381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5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11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1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19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1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947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05754960"/>
              </p:ext>
            </p:extLst>
          </p:nvPr>
        </p:nvGraphicFramePr>
        <p:xfrm>
          <a:off x="737020" y="3653228"/>
          <a:ext cx="2471699" cy="379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169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3794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55161" marR="55161" marT="36292" marB="36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30" name="Retângulo 29"/>
          <p:cNvSpPr/>
          <p:nvPr/>
        </p:nvSpPr>
        <p:spPr>
          <a:xfrm>
            <a:off x="425719" y="3545540"/>
            <a:ext cx="31450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c)</a:t>
            </a:r>
          </a:p>
        </p:txBody>
      </p:sp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11580"/>
              </p:ext>
            </p:extLst>
          </p:nvPr>
        </p:nvGraphicFramePr>
        <p:xfrm>
          <a:off x="1450945" y="4998959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Retângulo 31"/>
          <p:cNvSpPr/>
          <p:nvPr/>
        </p:nvSpPr>
        <p:spPr>
          <a:xfrm>
            <a:off x="1675863" y="5105537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33" name="Grupo 32"/>
          <p:cNvGrpSpPr/>
          <p:nvPr/>
        </p:nvGrpSpPr>
        <p:grpSpPr>
          <a:xfrm>
            <a:off x="1984839" y="4996246"/>
            <a:ext cx="490250" cy="588854"/>
            <a:chOff x="308243" y="2365369"/>
            <a:chExt cx="490250" cy="588854"/>
          </a:xfrm>
        </p:grpSpPr>
        <p:sp>
          <p:nvSpPr>
            <p:cNvPr id="34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37" name="Tabela 3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94794103"/>
              </p:ext>
            </p:extLst>
          </p:nvPr>
        </p:nvGraphicFramePr>
        <p:xfrm>
          <a:off x="737020" y="4090729"/>
          <a:ext cx="2471700" cy="381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34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94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4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4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43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947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67745593"/>
              </p:ext>
            </p:extLst>
          </p:nvPr>
        </p:nvGraphicFramePr>
        <p:xfrm>
          <a:off x="737019" y="4528116"/>
          <a:ext cx="2471712" cy="381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17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47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76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7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71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471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4717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4717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947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39" name="Retângulo 38"/>
          <p:cNvSpPr/>
          <p:nvPr/>
        </p:nvSpPr>
        <p:spPr>
          <a:xfrm>
            <a:off x="3442931" y="3541109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40" name="Tabela 39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58183295"/>
              </p:ext>
            </p:extLst>
          </p:nvPr>
        </p:nvGraphicFramePr>
        <p:xfrm>
          <a:off x="3787855" y="3643926"/>
          <a:ext cx="2471699" cy="379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169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3794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55161" marR="55161" marT="36292" marB="3629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73160911"/>
              </p:ext>
            </p:extLst>
          </p:nvPr>
        </p:nvGraphicFramePr>
        <p:xfrm>
          <a:off x="3787855" y="4083239"/>
          <a:ext cx="2471704" cy="381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926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617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7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79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947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2" name="Tabela 4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551612066"/>
              </p:ext>
            </p:extLst>
          </p:nvPr>
        </p:nvGraphicFramePr>
        <p:xfrm>
          <a:off x="3787855" y="4534909"/>
          <a:ext cx="2471688" cy="381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96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08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89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9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89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89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89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089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947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3" name="Tabela 4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170390985"/>
              </p:ext>
            </p:extLst>
          </p:nvPr>
        </p:nvGraphicFramePr>
        <p:xfrm>
          <a:off x="3787854" y="4974222"/>
          <a:ext cx="2471700" cy="381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97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05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59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59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59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59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59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59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59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59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9476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161" marR="55161" marT="36292" marB="36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4" name="Tabela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853320"/>
              </p:ext>
            </p:extLst>
          </p:nvPr>
        </p:nvGraphicFramePr>
        <p:xfrm>
          <a:off x="4115866" y="5471409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5" name="Retângulo 44"/>
          <p:cNvSpPr/>
          <p:nvPr/>
        </p:nvSpPr>
        <p:spPr>
          <a:xfrm>
            <a:off x="4340784" y="5577987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46" name="Grupo 45"/>
          <p:cNvGrpSpPr/>
          <p:nvPr/>
        </p:nvGrpSpPr>
        <p:grpSpPr>
          <a:xfrm>
            <a:off x="4649760" y="5481782"/>
            <a:ext cx="490250" cy="588854"/>
            <a:chOff x="308243" y="2365369"/>
            <a:chExt cx="490250" cy="588854"/>
          </a:xfrm>
        </p:grpSpPr>
        <p:sp>
          <p:nvSpPr>
            <p:cNvPr id="47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sp>
        <p:nvSpPr>
          <p:cNvPr id="50" name="Retângulo 49"/>
          <p:cNvSpPr/>
          <p:nvPr/>
        </p:nvSpPr>
        <p:spPr>
          <a:xfrm>
            <a:off x="5104470" y="5576317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51" name="Grupo 50"/>
          <p:cNvGrpSpPr/>
          <p:nvPr/>
        </p:nvGrpSpPr>
        <p:grpSpPr>
          <a:xfrm>
            <a:off x="5413446" y="5480112"/>
            <a:ext cx="490250" cy="588854"/>
            <a:chOff x="308243" y="2365369"/>
            <a:chExt cx="490250" cy="588854"/>
          </a:xfrm>
        </p:grpSpPr>
        <p:sp>
          <p:nvSpPr>
            <p:cNvPr id="52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</p:cxnSp>
      </p:grpSp>
      <p:grpSp>
        <p:nvGrpSpPr>
          <p:cNvPr id="55" name="Grupo 54">
            <a:extLst>
              <a:ext uri="{FF2B5EF4-FFF2-40B4-BE49-F238E27FC236}">
                <a16:creationId xmlns:a16="http://schemas.microsoft.com/office/drawing/2014/main" id="{FEF25B6B-6732-44AF-84BE-6DB6C1AE7CCF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56" name="Grupo 55">
              <a:extLst>
                <a:ext uri="{FF2B5EF4-FFF2-40B4-BE49-F238E27FC236}">
                  <a16:creationId xmlns:a16="http://schemas.microsoft.com/office/drawing/2014/main" id="{C71088B1-79D1-4678-8205-35137E4EC4D2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58" name="Caixa de Texto 2">
                <a:extLst>
                  <a:ext uri="{FF2B5EF4-FFF2-40B4-BE49-F238E27FC236}">
                    <a16:creationId xmlns:a16="http://schemas.microsoft.com/office/drawing/2014/main" id="{C9F1B1B3-432F-415C-8010-C9EB25E85D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9" name="Conexão recta 21">
                <a:extLst>
                  <a:ext uri="{FF2B5EF4-FFF2-40B4-BE49-F238E27FC236}">
                    <a16:creationId xmlns:a16="http://schemas.microsoft.com/office/drawing/2014/main" id="{23D9AACF-DB83-4B97-AAEE-FCDBBD20F35E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Caixa de Texto 2">
              <a:extLst>
                <a:ext uri="{FF2B5EF4-FFF2-40B4-BE49-F238E27FC236}">
                  <a16:creationId xmlns:a16="http://schemas.microsoft.com/office/drawing/2014/main" id="{77488B26-A80F-4F96-97E9-1F9DFBFA47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  <p:sp>
        <p:nvSpPr>
          <p:cNvPr id="60" name="Retângulo 59">
            <a:extLst>
              <a:ext uri="{FF2B5EF4-FFF2-40B4-BE49-F238E27FC236}">
                <a16:creationId xmlns:a16="http://schemas.microsoft.com/office/drawing/2014/main" id="{D859713E-B99B-4667-A7A4-561EF62142D3}"/>
              </a:ext>
            </a:extLst>
          </p:cNvPr>
          <p:cNvSpPr/>
          <p:nvPr/>
        </p:nvSpPr>
        <p:spPr>
          <a:xfrm>
            <a:off x="-6250" y="247492"/>
            <a:ext cx="686695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b="1" cap="none" spc="0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Frações equivalentes</a:t>
            </a:r>
            <a:endParaRPr lang="pt-PT" b="1" cap="none" spc="0" dirty="0">
              <a:ln w="10160">
                <a:solidFill>
                  <a:schemeClr val="tx1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1" name="Chamada rectangular arredondada 60">
            <a:extLst>
              <a:ext uri="{FF2B5EF4-FFF2-40B4-BE49-F238E27FC236}">
                <a16:creationId xmlns:a16="http://schemas.microsoft.com/office/drawing/2014/main" id="{977D657C-49C0-427C-9FD4-0D115C1A561E}"/>
              </a:ext>
            </a:extLst>
          </p:cNvPr>
          <p:cNvSpPr/>
          <p:nvPr/>
        </p:nvSpPr>
        <p:spPr>
          <a:xfrm>
            <a:off x="1172100" y="6130023"/>
            <a:ext cx="5429619" cy="630112"/>
          </a:xfrm>
          <a:prstGeom prst="wedgeRoundRectCallout">
            <a:avLst>
              <a:gd name="adj1" fmla="val -53211"/>
              <a:gd name="adj2" fmla="val -2351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pt-PT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Frações que representam a mesma quantidade chamam-se </a:t>
            </a:r>
            <a:r>
              <a:rPr lang="pt-PT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frações equivalentes</a:t>
            </a:r>
            <a:r>
              <a:rPr lang="pt-PT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2" name="Imagem 67">
            <a:extLst>
              <a:ext uri="{FF2B5EF4-FFF2-40B4-BE49-F238E27FC236}">
                <a16:creationId xmlns:a16="http://schemas.microsoft.com/office/drawing/2014/main" id="{6DAEAF6C-1C78-46EF-B79A-45F9611CF1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719" y="5774252"/>
            <a:ext cx="735993" cy="899546"/>
          </a:xfrm>
          <a:prstGeom prst="rect">
            <a:avLst/>
          </a:prstGeom>
        </p:spPr>
      </p:pic>
      <p:sp>
        <p:nvSpPr>
          <p:cNvPr id="63" name="CaixaDeTexto 62">
            <a:extLst>
              <a:ext uri="{FF2B5EF4-FFF2-40B4-BE49-F238E27FC236}">
                <a16:creationId xmlns:a16="http://schemas.microsoft.com/office/drawing/2014/main" id="{1A2423AC-C822-4F41-8F49-C02F4E4F934A}"/>
              </a:ext>
            </a:extLst>
          </p:cNvPr>
          <p:cNvSpPr txBox="1"/>
          <p:nvPr/>
        </p:nvSpPr>
        <p:spPr>
          <a:xfrm>
            <a:off x="387942" y="6886545"/>
            <a:ext cx="636615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Observa como as seguintes pizas foram divididas em partes iguais.  </a:t>
            </a:r>
          </a:p>
        </p:txBody>
      </p:sp>
      <p:pic>
        <p:nvPicPr>
          <p:cNvPr id="64" name="Imagem 63">
            <a:extLst>
              <a:ext uri="{FF2B5EF4-FFF2-40B4-BE49-F238E27FC236}">
                <a16:creationId xmlns:a16="http://schemas.microsoft.com/office/drawing/2014/main" id="{AF6FF5D8-B73E-40F4-8059-57565671AA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5" t="1233" r="39503" b="81233"/>
          <a:stretch/>
        </p:blipFill>
        <p:spPr>
          <a:xfrm>
            <a:off x="1972869" y="7129819"/>
            <a:ext cx="1032397" cy="975042"/>
          </a:xfrm>
          <a:prstGeom prst="rect">
            <a:avLst/>
          </a:prstGeom>
        </p:spPr>
      </p:pic>
      <p:pic>
        <p:nvPicPr>
          <p:cNvPr id="65" name="Imagem 64">
            <a:extLst>
              <a:ext uri="{FF2B5EF4-FFF2-40B4-BE49-F238E27FC236}">
                <a16:creationId xmlns:a16="http://schemas.microsoft.com/office/drawing/2014/main" id="{FA57DFA8-6AF3-43A3-9667-5CC4DBC22C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13" t="26364" r="10922" b="55071"/>
          <a:stretch/>
        </p:blipFill>
        <p:spPr>
          <a:xfrm>
            <a:off x="3391588" y="7082950"/>
            <a:ext cx="1035494" cy="1059028"/>
          </a:xfrm>
          <a:prstGeom prst="rect">
            <a:avLst/>
          </a:prstGeom>
        </p:spPr>
      </p:pic>
      <p:sp>
        <p:nvSpPr>
          <p:cNvPr id="66" name="CaixaDeTexto 65">
            <a:extLst>
              <a:ext uri="{FF2B5EF4-FFF2-40B4-BE49-F238E27FC236}">
                <a16:creationId xmlns:a16="http://schemas.microsoft.com/office/drawing/2014/main" id="{F7BF5E05-8144-46EC-9449-B3C4003C1E91}"/>
              </a:ext>
            </a:extLst>
          </p:cNvPr>
          <p:cNvSpPr txBox="1"/>
          <p:nvPr/>
        </p:nvSpPr>
        <p:spPr>
          <a:xfrm>
            <a:off x="503750" y="7817981"/>
            <a:ext cx="5925152" cy="174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lnSpc>
                <a:spcPts val="22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3.1. O Rui comeu         da piza da esquerda. Pinta a porção correspondente à fração da piza que ele comeu.</a:t>
            </a:r>
          </a:p>
          <a:p>
            <a:pPr marL="271463" indent="-271463" algn="just">
              <a:lnSpc>
                <a:spcPts val="22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3.2. O Pedro comeu          da piza da direita. Pinta a porção correspondente à fração da piza que ele comeu. </a:t>
            </a:r>
          </a:p>
          <a:p>
            <a:pPr algn="just">
              <a:lnSpc>
                <a:spcPts val="22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3.3. Quem comeu mais piza? Justifica a tua resposta.</a:t>
            </a:r>
          </a:p>
          <a:p>
            <a:pPr algn="just">
              <a:lnSpc>
                <a:spcPts val="22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</a:t>
            </a:r>
          </a:p>
        </p:txBody>
      </p:sp>
      <p:graphicFrame>
        <p:nvGraphicFramePr>
          <p:cNvPr id="67" name="Tabela 66">
            <a:extLst>
              <a:ext uri="{FF2B5EF4-FFF2-40B4-BE49-F238E27FC236}">
                <a16:creationId xmlns:a16="http://schemas.microsoft.com/office/drawing/2014/main" id="{A9019445-78E0-4E4F-9162-7682D6C0C9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101074"/>
              </p:ext>
            </p:extLst>
          </p:nvPr>
        </p:nvGraphicFramePr>
        <p:xfrm>
          <a:off x="2059046" y="8304736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Tabela 67">
            <a:extLst>
              <a:ext uri="{FF2B5EF4-FFF2-40B4-BE49-F238E27FC236}">
                <a16:creationId xmlns:a16="http://schemas.microsoft.com/office/drawing/2014/main" id="{2F5B39CC-0092-4600-B371-1419F4C62C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3850"/>
              </p:ext>
            </p:extLst>
          </p:nvPr>
        </p:nvGraphicFramePr>
        <p:xfrm>
          <a:off x="2059046" y="8851175"/>
          <a:ext cx="265243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69" name="Grupo 68">
            <a:extLst>
              <a:ext uri="{FF2B5EF4-FFF2-40B4-BE49-F238E27FC236}">
                <a16:creationId xmlns:a16="http://schemas.microsoft.com/office/drawing/2014/main" id="{8A6C551C-3C44-4EAC-99FC-C6C11C013D37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70" name="Retângulo 69">
              <a:extLst>
                <a:ext uri="{FF2B5EF4-FFF2-40B4-BE49-F238E27FC236}">
                  <a16:creationId xmlns:a16="http://schemas.microsoft.com/office/drawing/2014/main" id="{ADB0C994-A9DD-41F3-8A00-9E199E8F7CCF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1" name="Conexão recta 21">
              <a:extLst>
                <a:ext uri="{FF2B5EF4-FFF2-40B4-BE49-F238E27FC236}">
                  <a16:creationId xmlns:a16="http://schemas.microsoft.com/office/drawing/2014/main" id="{8E806192-DF5B-41BD-A699-5CD51FDC1D88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4957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44147" y="790555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Compara as seguintes frações, completando as frases ao lado. Podes representar primeiro as frações nos modelos apresentados, pintando as porções correspondentes.</a:t>
            </a:r>
          </a:p>
        </p:txBody>
      </p:sp>
      <p:sp>
        <p:nvSpPr>
          <p:cNvPr id="7" name="Retângulo 6"/>
          <p:cNvSpPr/>
          <p:nvPr/>
        </p:nvSpPr>
        <p:spPr>
          <a:xfrm>
            <a:off x="488517" y="1635342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013072"/>
              </p:ext>
            </p:extLst>
          </p:nvPr>
        </p:nvGraphicFramePr>
        <p:xfrm>
          <a:off x="1017199" y="154391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867752"/>
              </p:ext>
            </p:extLst>
          </p:nvPr>
        </p:nvGraphicFramePr>
        <p:xfrm>
          <a:off x="1436175" y="1589141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748352"/>
              </p:ext>
            </p:extLst>
          </p:nvPr>
        </p:nvGraphicFramePr>
        <p:xfrm>
          <a:off x="1017199" y="2128440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4518691" y="1906206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4195442" y="178922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5780313" y="178922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359825"/>
              </p:ext>
            </p:extLst>
          </p:nvPr>
        </p:nvGraphicFramePr>
        <p:xfrm>
          <a:off x="1436175" y="2202671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6" name="Retângulo 15"/>
          <p:cNvSpPr/>
          <p:nvPr/>
        </p:nvSpPr>
        <p:spPr>
          <a:xfrm>
            <a:off x="478393" y="3217139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414400"/>
              </p:ext>
            </p:extLst>
          </p:nvPr>
        </p:nvGraphicFramePr>
        <p:xfrm>
          <a:off x="1009533" y="297182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914841"/>
              </p:ext>
            </p:extLst>
          </p:nvPr>
        </p:nvGraphicFramePr>
        <p:xfrm>
          <a:off x="1428509" y="3017050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453963"/>
              </p:ext>
            </p:extLst>
          </p:nvPr>
        </p:nvGraphicFramePr>
        <p:xfrm>
          <a:off x="1009533" y="3556349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CaixaDeTexto 20"/>
          <p:cNvSpPr txBox="1"/>
          <p:nvPr/>
        </p:nvSpPr>
        <p:spPr>
          <a:xfrm>
            <a:off x="4511025" y="3334115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22" name="Retângulo de cantos arredondados 21"/>
          <p:cNvSpPr/>
          <p:nvPr/>
        </p:nvSpPr>
        <p:spPr>
          <a:xfrm>
            <a:off x="4187776" y="321713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Retângulo de cantos arredondados 22"/>
          <p:cNvSpPr/>
          <p:nvPr/>
        </p:nvSpPr>
        <p:spPr>
          <a:xfrm>
            <a:off x="5772647" y="321713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686592"/>
              </p:ext>
            </p:extLst>
          </p:nvPr>
        </p:nvGraphicFramePr>
        <p:xfrm>
          <a:off x="1428509" y="3630580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5" name="Retângulo 24"/>
          <p:cNvSpPr/>
          <p:nvPr/>
        </p:nvSpPr>
        <p:spPr>
          <a:xfrm>
            <a:off x="503750" y="4660483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2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74337"/>
              </p:ext>
            </p:extLst>
          </p:nvPr>
        </p:nvGraphicFramePr>
        <p:xfrm>
          <a:off x="981956" y="4390743"/>
          <a:ext cx="29869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Tabe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998840"/>
              </p:ext>
            </p:extLst>
          </p:nvPr>
        </p:nvGraphicFramePr>
        <p:xfrm>
          <a:off x="1444248" y="4460394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9" name="CaixaDeTexto 28"/>
          <p:cNvSpPr txBox="1"/>
          <p:nvPr/>
        </p:nvSpPr>
        <p:spPr>
          <a:xfrm>
            <a:off x="4526763" y="4777459"/>
            <a:ext cx="190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4203515" y="4660482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1" name="Retângulo de cantos arredondados 30"/>
          <p:cNvSpPr/>
          <p:nvPr/>
        </p:nvSpPr>
        <p:spPr>
          <a:xfrm>
            <a:off x="5788386" y="4660481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314037"/>
              </p:ext>
            </p:extLst>
          </p:nvPr>
        </p:nvGraphicFramePr>
        <p:xfrm>
          <a:off x="1444248" y="5073924"/>
          <a:ext cx="2340222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526396"/>
              </p:ext>
            </p:extLst>
          </p:nvPr>
        </p:nvGraphicFramePr>
        <p:xfrm>
          <a:off x="981956" y="4975270"/>
          <a:ext cx="29690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Texto explicativo retangular com cantos arredondados 33"/>
          <p:cNvSpPr/>
          <p:nvPr/>
        </p:nvSpPr>
        <p:spPr>
          <a:xfrm>
            <a:off x="1773246" y="5754186"/>
            <a:ext cx="4655930" cy="758301"/>
          </a:xfrm>
          <a:prstGeom prst="wedgeRoundRectCallout">
            <a:avLst>
              <a:gd name="adj1" fmla="val -54693"/>
              <a:gd name="adj2" fmla="val 24864"/>
              <a:gd name="adj3" fmla="val 16667"/>
            </a:avLst>
          </a:prstGeom>
          <a:solidFill>
            <a:srgbClr val="33CC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Quando duas frações têm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mesmo denominador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fração que representa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 número 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a que tem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Imagem 34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7919" flipH="1">
            <a:off x="323026" y="5852341"/>
            <a:ext cx="1396750" cy="887881"/>
          </a:xfrm>
          <a:prstGeom prst="rect">
            <a:avLst/>
          </a:prstGeom>
        </p:spPr>
      </p:pic>
      <p:grpSp>
        <p:nvGrpSpPr>
          <p:cNvPr id="36" name="Grupo 35">
            <a:extLst>
              <a:ext uri="{FF2B5EF4-FFF2-40B4-BE49-F238E27FC236}">
                <a16:creationId xmlns:a16="http://schemas.microsoft.com/office/drawing/2014/main" id="{25D37DF6-AC90-4073-80D0-35304D63AF51}"/>
              </a:ext>
            </a:extLst>
          </p:cNvPr>
          <p:cNvGrpSpPr/>
          <p:nvPr/>
        </p:nvGrpSpPr>
        <p:grpSpPr>
          <a:xfrm>
            <a:off x="478393" y="-14489"/>
            <a:ext cx="6244228" cy="387886"/>
            <a:chOff x="365990" y="257127"/>
            <a:chExt cx="6649258" cy="387886"/>
          </a:xfrm>
        </p:grpSpPr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id="{00619CB2-AAF0-42E1-843A-E0018338C929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39" name="Caixa de Texto 2">
                <a:extLst>
                  <a:ext uri="{FF2B5EF4-FFF2-40B4-BE49-F238E27FC236}">
                    <a16:creationId xmlns:a16="http://schemas.microsoft.com/office/drawing/2014/main" id="{39006843-D10C-4B0E-B3C5-235C893A8F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0" name="Conexão recta 21">
                <a:extLst>
                  <a:ext uri="{FF2B5EF4-FFF2-40B4-BE49-F238E27FC236}">
                    <a16:creationId xmlns:a16="http://schemas.microsoft.com/office/drawing/2014/main" id="{4F57ACAB-2301-4895-ACB8-DFFA2D743C39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Caixa de Texto 2">
              <a:extLst>
                <a:ext uri="{FF2B5EF4-FFF2-40B4-BE49-F238E27FC236}">
                  <a16:creationId xmlns:a16="http://schemas.microsoft.com/office/drawing/2014/main" id="{BF119B4F-EBE1-42D6-A763-F97DDA38DF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0" y="257127"/>
              <a:ext cx="2532233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Números racionais não negativos</a:t>
              </a:r>
            </a:p>
          </p:txBody>
        </p:sp>
      </p:grpSp>
      <p:sp>
        <p:nvSpPr>
          <p:cNvPr id="41" name="Retângulo 40">
            <a:extLst>
              <a:ext uri="{FF2B5EF4-FFF2-40B4-BE49-F238E27FC236}">
                <a16:creationId xmlns:a16="http://schemas.microsoft.com/office/drawing/2014/main" id="{82C037BD-5C27-4331-AC72-19143A9F9E72}"/>
              </a:ext>
            </a:extLst>
          </p:cNvPr>
          <p:cNvSpPr/>
          <p:nvPr/>
        </p:nvSpPr>
        <p:spPr>
          <a:xfrm>
            <a:off x="-6250" y="342742"/>
            <a:ext cx="6866955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600" b="1" cap="none" spc="0" dirty="0">
                <a:ln w="10160">
                  <a:solidFill>
                    <a:schemeClr val="tx1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Comparação de frações com o mesmo denominador</a:t>
            </a:r>
            <a:endParaRPr lang="pt-PT" sz="1600" b="1" cap="none" spc="0" dirty="0">
              <a:ln w="10160">
                <a:solidFill>
                  <a:schemeClr val="tx1"/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A835F9DC-1457-485A-A75F-5E0FDECE50FF}"/>
              </a:ext>
            </a:extLst>
          </p:cNvPr>
          <p:cNvSpPr txBox="1"/>
          <p:nvPr/>
        </p:nvSpPr>
        <p:spPr>
          <a:xfrm>
            <a:off x="244146" y="6953693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Compara as seguintes frações, completando os espaços em branco com os sinais de   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Usa a reta numérica para te ajudar.</a:t>
            </a:r>
          </a:p>
        </p:txBody>
      </p:sp>
      <p:graphicFrame>
        <p:nvGraphicFramePr>
          <p:cNvPr id="45" name="Tabela 1">
            <a:extLst>
              <a:ext uri="{FF2B5EF4-FFF2-40B4-BE49-F238E27FC236}">
                <a16:creationId xmlns:a16="http://schemas.microsoft.com/office/drawing/2014/main" id="{1667D6DE-0069-4D18-BFA2-39AEBCE422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715379"/>
              </p:ext>
            </p:extLst>
          </p:nvPr>
        </p:nvGraphicFramePr>
        <p:xfrm>
          <a:off x="812139" y="7743962"/>
          <a:ext cx="3600000" cy="37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4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46" name="Retângulo 45">
            <a:extLst>
              <a:ext uri="{FF2B5EF4-FFF2-40B4-BE49-F238E27FC236}">
                <a16:creationId xmlns:a16="http://schemas.microsoft.com/office/drawing/2014/main" id="{24796F89-E456-4BEF-AC02-605EE89C4674}"/>
              </a:ext>
            </a:extLst>
          </p:cNvPr>
          <p:cNvSpPr/>
          <p:nvPr/>
        </p:nvSpPr>
        <p:spPr>
          <a:xfrm>
            <a:off x="1024599" y="8122976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47" name="Retângulo 46">
            <a:extLst>
              <a:ext uri="{FF2B5EF4-FFF2-40B4-BE49-F238E27FC236}">
                <a16:creationId xmlns:a16="http://schemas.microsoft.com/office/drawing/2014/main" id="{38E29FF6-CF12-4C96-9F88-0617EE36450C}"/>
              </a:ext>
            </a:extLst>
          </p:cNvPr>
          <p:cNvSpPr/>
          <p:nvPr/>
        </p:nvSpPr>
        <p:spPr>
          <a:xfrm>
            <a:off x="3914644" y="806085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48" name="Tabela 47">
            <a:extLst>
              <a:ext uri="{FF2B5EF4-FFF2-40B4-BE49-F238E27FC236}">
                <a16:creationId xmlns:a16="http://schemas.microsoft.com/office/drawing/2014/main" id="{C4687CAB-CB26-4DCD-8C91-9BBA8EBD44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406235"/>
              </p:ext>
            </p:extLst>
          </p:nvPr>
        </p:nvGraphicFramePr>
        <p:xfrm>
          <a:off x="2229201" y="8066645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9" name="Tabela 48">
            <a:extLst>
              <a:ext uri="{FF2B5EF4-FFF2-40B4-BE49-F238E27FC236}">
                <a16:creationId xmlns:a16="http://schemas.microsoft.com/office/drawing/2014/main" id="{CFC0A072-0796-4538-B293-7C2A8B2853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07673"/>
              </p:ext>
            </p:extLst>
          </p:nvPr>
        </p:nvGraphicFramePr>
        <p:xfrm>
          <a:off x="3377394" y="8926870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0" name="Tabela 49">
            <a:extLst>
              <a:ext uri="{FF2B5EF4-FFF2-40B4-BE49-F238E27FC236}">
                <a16:creationId xmlns:a16="http://schemas.microsoft.com/office/drawing/2014/main" id="{AADF7C42-3A72-404C-A714-148A7DB0C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498927"/>
              </p:ext>
            </p:extLst>
          </p:nvPr>
        </p:nvGraphicFramePr>
        <p:xfrm>
          <a:off x="5006637" y="8190434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1" name="Tabela 50">
            <a:extLst>
              <a:ext uri="{FF2B5EF4-FFF2-40B4-BE49-F238E27FC236}">
                <a16:creationId xmlns:a16="http://schemas.microsoft.com/office/drawing/2014/main" id="{703D11BF-2675-4BFC-BF73-486E23899F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175867"/>
              </p:ext>
            </p:extLst>
          </p:nvPr>
        </p:nvGraphicFramePr>
        <p:xfrm>
          <a:off x="5865670" y="8197173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2" name="Retângulo 51">
            <a:extLst>
              <a:ext uri="{FF2B5EF4-FFF2-40B4-BE49-F238E27FC236}">
                <a16:creationId xmlns:a16="http://schemas.microsoft.com/office/drawing/2014/main" id="{63934015-194C-4A65-A9FB-3ABB4D224378}"/>
              </a:ext>
            </a:extLst>
          </p:cNvPr>
          <p:cNvSpPr/>
          <p:nvPr/>
        </p:nvSpPr>
        <p:spPr>
          <a:xfrm>
            <a:off x="5321241" y="8292841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60" name="Tabela 1">
            <a:extLst>
              <a:ext uri="{FF2B5EF4-FFF2-40B4-BE49-F238E27FC236}">
                <a16:creationId xmlns:a16="http://schemas.microsoft.com/office/drawing/2014/main" id="{DFB26314-F155-4F3C-A018-291071C46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999591"/>
              </p:ext>
            </p:extLst>
          </p:nvPr>
        </p:nvGraphicFramePr>
        <p:xfrm>
          <a:off x="812139" y="8593164"/>
          <a:ext cx="3600000" cy="37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4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61" name="Retângulo 60">
            <a:extLst>
              <a:ext uri="{FF2B5EF4-FFF2-40B4-BE49-F238E27FC236}">
                <a16:creationId xmlns:a16="http://schemas.microsoft.com/office/drawing/2014/main" id="{5EB14E8B-84EF-4F39-B3EE-59AE2CB87B74}"/>
              </a:ext>
            </a:extLst>
          </p:cNvPr>
          <p:cNvSpPr/>
          <p:nvPr/>
        </p:nvSpPr>
        <p:spPr>
          <a:xfrm>
            <a:off x="1024599" y="897217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62" name="Retângulo 61">
            <a:extLst>
              <a:ext uri="{FF2B5EF4-FFF2-40B4-BE49-F238E27FC236}">
                <a16:creationId xmlns:a16="http://schemas.microsoft.com/office/drawing/2014/main" id="{BEE83252-630F-41AD-8678-C90BA396C2AB}"/>
              </a:ext>
            </a:extLst>
          </p:cNvPr>
          <p:cNvSpPr/>
          <p:nvPr/>
        </p:nvSpPr>
        <p:spPr>
          <a:xfrm>
            <a:off x="3914644" y="891006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pSp>
        <p:nvGrpSpPr>
          <p:cNvPr id="67" name="Grupo 66">
            <a:extLst>
              <a:ext uri="{FF2B5EF4-FFF2-40B4-BE49-F238E27FC236}">
                <a16:creationId xmlns:a16="http://schemas.microsoft.com/office/drawing/2014/main" id="{3FA9F75E-981C-49AC-AFE1-DA7901CE7D04}"/>
              </a:ext>
            </a:extLst>
          </p:cNvPr>
          <p:cNvGrpSpPr/>
          <p:nvPr/>
        </p:nvGrpSpPr>
        <p:grpSpPr>
          <a:xfrm>
            <a:off x="19050" y="9561512"/>
            <a:ext cx="6819900" cy="400110"/>
            <a:chOff x="-16080" y="9367198"/>
            <a:chExt cx="6819900" cy="400110"/>
          </a:xfrm>
        </p:grpSpPr>
        <p:sp>
          <p:nvSpPr>
            <p:cNvPr id="68" name="Retângulo 67">
              <a:extLst>
                <a:ext uri="{FF2B5EF4-FFF2-40B4-BE49-F238E27FC236}">
                  <a16:creationId xmlns:a16="http://schemas.microsoft.com/office/drawing/2014/main" id="{7F9A9FBB-534E-49D3-81E1-0B184494F5A8}"/>
                </a:ext>
              </a:extLst>
            </p:cNvPr>
            <p:cNvSpPr/>
            <p:nvPr/>
          </p:nvSpPr>
          <p:spPr>
            <a:xfrm>
              <a:off x="-16080" y="9367198"/>
              <a:ext cx="68199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Projeto Prof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Equipa de Prof DA </a:t>
              </a:r>
              <a:r>
                <a:rPr lang="pt-PT" sz="6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EBI de Capelas, Ana Alves,</a:t>
              </a:r>
            </a:p>
            <a:p>
              <a:r>
                <a:rPr lang="pt-PT" sz="6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                                                                                                             Andrea Viveiros, António Carvalho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9" name="Conexão recta 21">
              <a:extLst>
                <a:ext uri="{FF2B5EF4-FFF2-40B4-BE49-F238E27FC236}">
                  <a16:creationId xmlns:a16="http://schemas.microsoft.com/office/drawing/2014/main" id="{C359261E-066C-4367-B084-38C7C102E5D8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57195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4804</TotalTime>
  <Words>1678</Words>
  <Application>Microsoft Office PowerPoint</Application>
  <PresentationFormat>Papel A4 (210x297 mm)</PresentationFormat>
  <Paragraphs>442</Paragraphs>
  <Slides>12</Slides>
  <Notes>1</Notes>
  <HiddenSlides>0</HiddenSlides>
  <MMClips>0</MMClips>
  <ScaleCrop>false</ScaleCrop>
  <HeadingPairs>
    <vt:vector size="8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Comic Sans MS</vt:lpstr>
      <vt:lpstr>Times New Roman</vt:lpstr>
      <vt:lpstr>Wingdings</vt:lpstr>
      <vt:lpstr>Tema do Office</vt:lpstr>
      <vt:lpstr>Equação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aa831022@edu.azores.gov.pt</dc:creator>
  <cp:lastModifiedBy>Ana MSR. Lima</cp:lastModifiedBy>
  <cp:revision>667</cp:revision>
  <cp:lastPrinted>2017-11-09T23:09:40Z</cp:lastPrinted>
  <dcterms:created xsi:type="dcterms:W3CDTF">2017-02-15T15:29:23Z</dcterms:created>
  <dcterms:modified xsi:type="dcterms:W3CDTF">2018-07-11T16:24:56Z</dcterms:modified>
</cp:coreProperties>
</file>