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6858000" cy="9144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B344D84-9AFB-497E-A393-DC336BA19D2E}" styleName="Estilo Médio 3 - Destaqu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2196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11881-37A5-436D-A79C-719C2AA9CDE6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8098D-1468-495D-B0E9-9FDC7386619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164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8098D-1468-495D-B0E9-9FDC7386619C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1376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E7D12-97E1-4009-BAA8-D96891D40B4B}" type="datetimeFigureOut">
              <a:rPr lang="pt-PT" smtClean="0"/>
              <a:t>29/11/2017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54517-1D72-4264-964A-EFF4143F8248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microsoft.com/office/2007/relationships/hdphoto" Target="../media/hdphoto4.wdp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m 926" descr="Continh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3649" y="1142886"/>
            <a:ext cx="720080" cy="864096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1201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478231" y="844048"/>
            <a:ext cx="56092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Nome:__________________________________Data:____________________</a:t>
            </a:r>
            <a:endParaRPr kumimoji="0" 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1" name="Imagem 6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8707" y="378878"/>
            <a:ext cx="1004888" cy="344488"/>
          </a:xfrm>
          <a:prstGeom prst="rect">
            <a:avLst/>
          </a:prstGeom>
          <a:noFill/>
        </p:spPr>
      </p:pic>
      <p:pic>
        <p:nvPicPr>
          <p:cNvPr id="3082" name="Imagem 67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1276" y="136862"/>
            <a:ext cx="325437" cy="325438"/>
          </a:xfrm>
          <a:prstGeom prst="rect">
            <a:avLst/>
          </a:prstGeom>
          <a:noFill/>
        </p:spPr>
      </p:pic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PT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1988144" y="464844"/>
            <a:ext cx="2304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pt-PT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Secretaria Regional da Educação e cultura</a:t>
            </a:r>
            <a:endParaRPr kumimoji="0" lang="pt-P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pt-PT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Direção Regional da Educação </a:t>
            </a:r>
            <a:endParaRPr kumimoji="0" lang="pt-PT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pt-PT" sz="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Escola Básica e Secundária das Lajes do Pico</a:t>
            </a:r>
            <a:endParaRPr kumimoji="0" 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Bolha de Discurso: Retângulo com Cantos Arredondados 1">
            <a:extLst>
              <a:ext uri="{FF2B5EF4-FFF2-40B4-BE49-F238E27FC236}">
                <a16:creationId xmlns:a16="http://schemas.microsoft.com/office/drawing/2014/main" id="{12F7B825-7189-4A5A-A0CD-952A165F2D3E}"/>
              </a:ext>
            </a:extLst>
          </p:cNvPr>
          <p:cNvSpPr/>
          <p:nvPr/>
        </p:nvSpPr>
        <p:spPr>
          <a:xfrm>
            <a:off x="1556792" y="1291871"/>
            <a:ext cx="4032448" cy="432048"/>
          </a:xfrm>
          <a:prstGeom prst="wedgeRoundRectCallout">
            <a:avLst>
              <a:gd name="adj1" fmla="val -49424"/>
              <a:gd name="adj2" fmla="val 3462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>
                <a:latin typeface="Bernard MT Condensed" panose="02050806060905020404" pitchFamily="18" charset="0"/>
              </a:rPr>
              <a:t>Frações Equivalentes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FE3D7D8-D158-4C72-B144-3886823B5E29}"/>
              </a:ext>
            </a:extLst>
          </p:cNvPr>
          <p:cNvSpPr txBox="1"/>
          <p:nvPr/>
        </p:nvSpPr>
        <p:spPr>
          <a:xfrm>
            <a:off x="548680" y="2195736"/>
            <a:ext cx="5688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1.Observa as figuras. Regista e compara as frações. Assinala com X as que são equivalentes.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C228AE4C-5054-42E6-B2DD-719387847C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63876"/>
              </p:ext>
            </p:extLst>
          </p:nvPr>
        </p:nvGraphicFramePr>
        <p:xfrm>
          <a:off x="803649" y="3048000"/>
          <a:ext cx="5217640" cy="5715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8820">
                  <a:extLst>
                    <a:ext uri="{9D8B030D-6E8A-4147-A177-3AD203B41FA5}">
                      <a16:colId xmlns:a16="http://schemas.microsoft.com/office/drawing/2014/main" val="1287191880"/>
                    </a:ext>
                  </a:extLst>
                </a:gridCol>
                <a:gridCol w="2608820">
                  <a:extLst>
                    <a:ext uri="{9D8B030D-6E8A-4147-A177-3AD203B41FA5}">
                      <a16:colId xmlns:a16="http://schemas.microsoft.com/office/drawing/2014/main" val="3793732561"/>
                    </a:ext>
                  </a:extLst>
                </a:gridCol>
              </a:tblGrid>
              <a:tr h="1905064">
                <a:tc>
                  <a:txBody>
                    <a:bodyPr/>
                    <a:lstStyle/>
                    <a:p>
                      <a:endParaRPr lang="pt-PT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  <a:p>
                      <a:endParaRPr kumimoji="0" lang="pt-PT" sz="2400" b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lt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  <a:p>
                      <a:r>
                        <a:rPr kumimoji="0" lang="pt-PT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a:t>      </a:t>
                      </a:r>
                      <a:endParaRPr lang="pt-PT" sz="2400" b="0" i="1" kern="1200" dirty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pt-PT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a:t> </a:t>
                      </a:r>
                    </a:p>
                    <a:p>
                      <a:endParaRPr kumimoji="0" lang="pt-PT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  <a:p>
                      <a:endParaRPr lang="pt-PT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5303479"/>
                  </a:ext>
                </a:extLst>
              </a:tr>
              <a:tr h="1905064">
                <a:tc>
                  <a:txBody>
                    <a:bodyPr/>
                    <a:lstStyle/>
                    <a:p>
                      <a:pPr lvl="1" algn="just"/>
                      <a:endParaRPr lang="pt-PT" sz="2400" b="0" i="1" kern="1200" dirty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557053"/>
                  </a:ext>
                </a:extLst>
              </a:tr>
              <a:tr h="1905064">
                <a:tc>
                  <a:txBody>
                    <a:bodyPr/>
                    <a:lstStyle/>
                    <a:p>
                      <a:endParaRPr lang="pt-PT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  <a:p>
                      <a:endParaRPr lang="pt-PT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  <a:p>
                      <a:endParaRPr lang="pt-PT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2400" b="1" kern="1200" dirty="0">
                        <a:solidFill>
                          <a:schemeClr val="dk1"/>
                        </a:solidFill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669782"/>
                  </a:ext>
                </a:extLst>
              </a:tr>
            </a:tbl>
          </a:graphicData>
        </a:graphic>
      </p:graphicFrame>
      <p:grpSp>
        <p:nvGrpSpPr>
          <p:cNvPr id="22" name="Grupo 21">
            <a:extLst>
              <a:ext uri="{FF2B5EF4-FFF2-40B4-BE49-F238E27FC236}">
                <a16:creationId xmlns:a16="http://schemas.microsoft.com/office/drawing/2014/main" id="{5D14C3BD-9CEB-4B36-9344-5DF6A2FAC4AB}"/>
              </a:ext>
            </a:extLst>
          </p:cNvPr>
          <p:cNvGrpSpPr/>
          <p:nvPr/>
        </p:nvGrpSpPr>
        <p:grpSpPr>
          <a:xfrm>
            <a:off x="1114089" y="3048000"/>
            <a:ext cx="2197682" cy="1301049"/>
            <a:chOff x="1114089" y="3048000"/>
            <a:chExt cx="2197682" cy="1301049"/>
          </a:xfrm>
        </p:grpSpPr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id="{A63C44DB-786C-406E-81D3-0A16554DEE69}"/>
                </a:ext>
              </a:extLst>
            </p:cNvPr>
            <p:cNvSpPr/>
            <p:nvPr/>
          </p:nvSpPr>
          <p:spPr>
            <a:xfrm>
              <a:off x="2968773" y="3917001"/>
              <a:ext cx="342998" cy="43204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id="{F2C5550E-918C-430E-9F4A-55140FE33C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63919"/>
            <a:stretch/>
          </p:blipFill>
          <p:spPr>
            <a:xfrm>
              <a:off x="1988144" y="3088227"/>
              <a:ext cx="745166" cy="720000"/>
            </a:xfrm>
            <a:prstGeom prst="rect">
              <a:avLst/>
            </a:prstGeom>
          </p:spPr>
        </p:pic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04844EDB-6335-4A70-9E1A-5AE88E0625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2257" t="-3154" r="1663" b="3154"/>
            <a:stretch/>
          </p:blipFill>
          <p:spPr>
            <a:xfrm>
              <a:off x="1114089" y="3048000"/>
              <a:ext cx="745166" cy="720000"/>
            </a:xfrm>
            <a:prstGeom prst="rect">
              <a:avLst/>
            </a:prstGeom>
          </p:spPr>
        </p:pic>
      </p:grpSp>
      <p:grpSp>
        <p:nvGrpSpPr>
          <p:cNvPr id="30" name="Grupo 29">
            <a:extLst>
              <a:ext uri="{FF2B5EF4-FFF2-40B4-BE49-F238E27FC236}">
                <a16:creationId xmlns:a16="http://schemas.microsoft.com/office/drawing/2014/main" id="{065AA7B6-AF3D-41E1-8413-90DBE4EA1E2D}"/>
              </a:ext>
            </a:extLst>
          </p:cNvPr>
          <p:cNvGrpSpPr/>
          <p:nvPr/>
        </p:nvGrpSpPr>
        <p:grpSpPr>
          <a:xfrm>
            <a:off x="1086874" y="3114130"/>
            <a:ext cx="4845364" cy="5152662"/>
            <a:chOff x="1086874" y="3114130"/>
            <a:chExt cx="4845364" cy="5152662"/>
          </a:xfrm>
        </p:grpSpPr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id="{6D16A487-FED9-4F68-8334-25F7AB607D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0658" t="56015" r="12316" b="13552"/>
            <a:stretch/>
          </p:blipFill>
          <p:spPr>
            <a:xfrm>
              <a:off x="4642074" y="4998989"/>
              <a:ext cx="729249" cy="684000"/>
            </a:xfrm>
            <a:prstGeom prst="rect">
              <a:avLst/>
            </a:prstGeom>
          </p:spPr>
        </p:pic>
        <p:pic>
          <p:nvPicPr>
            <p:cNvPr id="24" name="Imagem 23">
              <a:extLst>
                <a:ext uri="{FF2B5EF4-FFF2-40B4-BE49-F238E27FC236}">
                  <a16:creationId xmlns:a16="http://schemas.microsoft.com/office/drawing/2014/main" id="{FD102D64-105F-43B6-9CEE-3F6EAC5339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2830" t="56015" r="59906" b="13552"/>
            <a:stretch/>
          </p:blipFill>
          <p:spPr>
            <a:xfrm>
              <a:off x="3581205" y="5006871"/>
              <a:ext cx="735697" cy="684000"/>
            </a:xfrm>
            <a:prstGeom prst="rect">
              <a:avLst/>
            </a:prstGeom>
          </p:spPr>
        </p:pic>
        <p:pic>
          <p:nvPicPr>
            <p:cNvPr id="15" name="Imagem 14">
              <a:extLst>
                <a:ext uri="{FF2B5EF4-FFF2-40B4-BE49-F238E27FC236}">
                  <a16:creationId xmlns:a16="http://schemas.microsoft.com/office/drawing/2014/main" id="{E59828AE-4980-4298-B30F-C86671519F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56325" t="4380" r="13073" b="11137"/>
            <a:stretch/>
          </p:blipFill>
          <p:spPr>
            <a:xfrm>
              <a:off x="4729315" y="6869289"/>
              <a:ext cx="714844" cy="720000"/>
            </a:xfrm>
            <a:prstGeom prst="rect">
              <a:avLst/>
            </a:prstGeom>
          </p:spPr>
        </p:pic>
        <p:pic>
          <p:nvPicPr>
            <p:cNvPr id="20" name="Imagem 19">
              <a:extLst>
                <a:ext uri="{FF2B5EF4-FFF2-40B4-BE49-F238E27FC236}">
                  <a16:creationId xmlns:a16="http://schemas.microsoft.com/office/drawing/2014/main" id="{3DDDBC6E-829C-4B7E-90A1-9349D7024E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509" t="6439" r="65532" b="11095"/>
            <a:stretch/>
          </p:blipFill>
          <p:spPr>
            <a:xfrm>
              <a:off x="3768703" y="6893742"/>
              <a:ext cx="716939" cy="720000"/>
            </a:xfrm>
            <a:prstGeom prst="rect">
              <a:avLst/>
            </a:prstGeom>
          </p:spPr>
        </p:pic>
        <p:grpSp>
          <p:nvGrpSpPr>
            <p:cNvPr id="28" name="Grupo 27">
              <a:extLst>
                <a:ext uri="{FF2B5EF4-FFF2-40B4-BE49-F238E27FC236}">
                  <a16:creationId xmlns:a16="http://schemas.microsoft.com/office/drawing/2014/main" id="{81142233-C568-43B2-BF5B-8E8813C4C3D6}"/>
                </a:ext>
              </a:extLst>
            </p:cNvPr>
            <p:cNvGrpSpPr/>
            <p:nvPr/>
          </p:nvGrpSpPr>
          <p:grpSpPr>
            <a:xfrm>
              <a:off x="1086874" y="3114130"/>
              <a:ext cx="4835104" cy="3204894"/>
              <a:chOff x="1086874" y="3114130"/>
              <a:chExt cx="4835104" cy="3204894"/>
            </a:xfrm>
          </p:grpSpPr>
          <p:pic>
            <p:nvPicPr>
              <p:cNvPr id="5" name="Imagem 4">
                <a:extLst>
                  <a:ext uri="{FF2B5EF4-FFF2-40B4-BE49-F238E27FC236}">
                    <a16:creationId xmlns:a16="http://schemas.microsoft.com/office/drawing/2014/main" id="{BB9AD155-62CE-48DF-A7F0-2B5F8CDD9C7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33281" t="9665" r="39372" b="20601"/>
              <a:stretch/>
            </p:blipFill>
            <p:spPr>
              <a:xfrm>
                <a:off x="1086874" y="4980811"/>
                <a:ext cx="781172" cy="720000"/>
              </a:xfrm>
              <a:prstGeom prst="rect">
                <a:avLst/>
              </a:prstGeom>
            </p:spPr>
          </p:pic>
          <p:sp>
            <p:nvSpPr>
              <p:cNvPr id="6" name="Retângulo 5">
                <a:extLst>
                  <a:ext uri="{FF2B5EF4-FFF2-40B4-BE49-F238E27FC236}">
                    <a16:creationId xmlns:a16="http://schemas.microsoft.com/office/drawing/2014/main" id="{C56E777A-FAB2-488C-9A0A-7EE292ABDF52}"/>
                  </a:ext>
                </a:extLst>
              </p:cNvPr>
              <p:cNvSpPr/>
              <p:nvPr/>
            </p:nvSpPr>
            <p:spPr>
              <a:xfrm>
                <a:off x="3001015" y="5886976"/>
                <a:ext cx="342998" cy="432048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pic>
            <p:nvPicPr>
              <p:cNvPr id="16" name="Imagem 15">
                <a:extLst>
                  <a:ext uri="{FF2B5EF4-FFF2-40B4-BE49-F238E27FC236}">
                    <a16:creationId xmlns:a16="http://schemas.microsoft.com/office/drawing/2014/main" id="{A2C587FC-BDFA-4416-8317-81B66D6C0D8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423" t="8001" r="71251" b="20601"/>
              <a:stretch/>
            </p:blipFill>
            <p:spPr>
              <a:xfrm>
                <a:off x="2046174" y="4988871"/>
                <a:ext cx="800470" cy="756000"/>
              </a:xfrm>
              <a:prstGeom prst="rect">
                <a:avLst/>
              </a:prstGeom>
            </p:spPr>
          </p:pic>
          <p:grpSp>
            <p:nvGrpSpPr>
              <p:cNvPr id="26" name="Grupo 25">
                <a:extLst>
                  <a:ext uri="{FF2B5EF4-FFF2-40B4-BE49-F238E27FC236}">
                    <a16:creationId xmlns:a16="http://schemas.microsoft.com/office/drawing/2014/main" id="{20609EA3-303D-4B3B-8128-F37E659EC302}"/>
                  </a:ext>
                </a:extLst>
              </p:cNvPr>
              <p:cNvGrpSpPr/>
              <p:nvPr/>
            </p:nvGrpSpPr>
            <p:grpSpPr>
              <a:xfrm>
                <a:off x="3581205" y="3114130"/>
                <a:ext cx="2340773" cy="1233167"/>
                <a:chOff x="3581205" y="3114130"/>
                <a:chExt cx="2340773" cy="1233167"/>
              </a:xfrm>
            </p:grpSpPr>
            <p:pic>
              <p:nvPicPr>
                <p:cNvPr id="9" name="Imagem 8">
                  <a:extLst>
                    <a:ext uri="{FF2B5EF4-FFF2-40B4-BE49-F238E27FC236}">
                      <a16:creationId xmlns:a16="http://schemas.microsoft.com/office/drawing/2014/main" id="{CD34A252-323E-4E70-9702-B1024F6071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60472" t="4136" r="12105" b="64058"/>
                <a:stretch/>
              </p:blipFill>
              <p:spPr>
                <a:xfrm>
                  <a:off x="3581205" y="3136628"/>
                  <a:ext cx="742750" cy="720000"/>
                </a:xfrm>
                <a:prstGeom prst="rect">
                  <a:avLst/>
                </a:prstGeom>
              </p:spPr>
            </p:pic>
            <p:pic>
              <p:nvPicPr>
                <p:cNvPr id="25" name="Imagem 24">
                  <a:extLst>
                    <a:ext uri="{FF2B5EF4-FFF2-40B4-BE49-F238E27FC236}">
                      <a16:creationId xmlns:a16="http://schemas.microsoft.com/office/drawing/2014/main" id="{6FE46F53-469B-4004-82BA-2DEC39B1B7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12473" t="4136" r="60104" b="64058"/>
                <a:stretch/>
              </p:blipFill>
              <p:spPr>
                <a:xfrm>
                  <a:off x="4429872" y="3114130"/>
                  <a:ext cx="742750" cy="720000"/>
                </a:xfrm>
                <a:prstGeom prst="rect">
                  <a:avLst/>
                </a:prstGeom>
              </p:spPr>
            </p:pic>
            <p:sp>
              <p:nvSpPr>
                <p:cNvPr id="33" name="Retângulo 32">
                  <a:extLst>
                    <a:ext uri="{FF2B5EF4-FFF2-40B4-BE49-F238E27FC236}">
                      <a16:creationId xmlns:a16="http://schemas.microsoft.com/office/drawing/2014/main" id="{BBEC96F8-A833-4D44-8CD5-461641587AF6}"/>
                    </a:ext>
                  </a:extLst>
                </p:cNvPr>
                <p:cNvSpPr/>
                <p:nvPr/>
              </p:nvSpPr>
              <p:spPr>
                <a:xfrm>
                  <a:off x="5578980" y="3915249"/>
                  <a:ext cx="342998" cy="432048"/>
                </a:xfrm>
                <a:prstGeom prst="rect">
                  <a:avLst/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</p:grp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65D1D9C7-AE6E-4D0B-BABF-8CF0910FBD20}"/>
                </a:ext>
              </a:extLst>
            </p:cNvPr>
            <p:cNvSpPr/>
            <p:nvPr/>
          </p:nvSpPr>
          <p:spPr>
            <a:xfrm>
              <a:off x="5541379" y="5873231"/>
              <a:ext cx="342998" cy="43204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FB14CFC4-D654-4978-BE31-D59AFA913982}"/>
                </a:ext>
              </a:extLst>
            </p:cNvPr>
            <p:cNvSpPr/>
            <p:nvPr/>
          </p:nvSpPr>
          <p:spPr>
            <a:xfrm>
              <a:off x="5589240" y="7831213"/>
              <a:ext cx="342998" cy="43204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29" name="Grupo 28">
              <a:extLst>
                <a:ext uri="{FF2B5EF4-FFF2-40B4-BE49-F238E27FC236}">
                  <a16:creationId xmlns:a16="http://schemas.microsoft.com/office/drawing/2014/main" id="{94007A26-FA54-4B3F-A6BA-8928A3C38359}"/>
                </a:ext>
              </a:extLst>
            </p:cNvPr>
            <p:cNvGrpSpPr/>
            <p:nvPr/>
          </p:nvGrpSpPr>
          <p:grpSpPr>
            <a:xfrm>
              <a:off x="1163689" y="6893742"/>
              <a:ext cx="2148082" cy="1373050"/>
              <a:chOff x="1163689" y="6893742"/>
              <a:chExt cx="2148082" cy="1373050"/>
            </a:xfrm>
          </p:grpSpPr>
          <p:pic>
            <p:nvPicPr>
              <p:cNvPr id="10" name="Imagem 9">
                <a:extLst>
                  <a:ext uri="{FF2B5EF4-FFF2-40B4-BE49-F238E27FC236}">
                    <a16:creationId xmlns:a16="http://schemas.microsoft.com/office/drawing/2014/main" id="{EE131DDE-3703-4FC9-A7E9-7ECCF644A9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t="6584" r="63116" b="-1"/>
              <a:stretch/>
            </p:blipFill>
            <p:spPr>
              <a:xfrm>
                <a:off x="1163689" y="6965742"/>
                <a:ext cx="732300" cy="720000"/>
              </a:xfrm>
              <a:prstGeom prst="rect">
                <a:avLst/>
              </a:prstGeom>
            </p:spPr>
          </p:pic>
          <p:pic>
            <p:nvPicPr>
              <p:cNvPr id="27" name="Imagem 26">
                <a:extLst>
                  <a:ext uri="{FF2B5EF4-FFF2-40B4-BE49-F238E27FC236}">
                    <a16:creationId xmlns:a16="http://schemas.microsoft.com/office/drawing/2014/main" id="{528DDF39-9B58-455C-9626-B83976F29E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63116"/>
              <a:stretch/>
            </p:blipFill>
            <p:spPr>
              <a:xfrm>
                <a:off x="2190816" y="6893742"/>
                <a:ext cx="752510" cy="792000"/>
              </a:xfrm>
              <a:prstGeom prst="rect">
                <a:avLst/>
              </a:prstGeom>
            </p:spPr>
          </p:pic>
          <p:sp>
            <p:nvSpPr>
              <p:cNvPr id="36" name="Retângulo 35">
                <a:extLst>
                  <a:ext uri="{FF2B5EF4-FFF2-40B4-BE49-F238E27FC236}">
                    <a16:creationId xmlns:a16="http://schemas.microsoft.com/office/drawing/2014/main" id="{45B4D449-466E-4C43-ABAD-C8CF2B23AC86}"/>
                  </a:ext>
                </a:extLst>
              </p:cNvPr>
              <p:cNvSpPr/>
              <p:nvPr/>
            </p:nvSpPr>
            <p:spPr>
              <a:xfrm>
                <a:off x="2968773" y="7834744"/>
                <a:ext cx="342998" cy="432048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sp>
        <p:nvSpPr>
          <p:cNvPr id="32" name="Retângulo 31">
            <a:extLst>
              <a:ext uri="{FF2B5EF4-FFF2-40B4-BE49-F238E27FC236}">
                <a16:creationId xmlns:a16="http://schemas.microsoft.com/office/drawing/2014/main" id="{0ECBB309-9E8E-4053-9429-B9C165AAB054}"/>
              </a:ext>
            </a:extLst>
          </p:cNvPr>
          <p:cNvSpPr/>
          <p:nvPr/>
        </p:nvSpPr>
        <p:spPr>
          <a:xfrm>
            <a:off x="620688" y="2792628"/>
            <a:ext cx="459491" cy="4832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/>
              <a:t>a)</a:t>
            </a:r>
          </a:p>
        </p:txBody>
      </p:sp>
      <p:sp>
        <p:nvSpPr>
          <p:cNvPr id="44" name="Retângulo 43">
            <a:extLst>
              <a:ext uri="{FF2B5EF4-FFF2-40B4-BE49-F238E27FC236}">
                <a16:creationId xmlns:a16="http://schemas.microsoft.com/office/drawing/2014/main" id="{491C0974-66F1-4FE3-9573-2FE4D572075E}"/>
              </a:ext>
            </a:extLst>
          </p:cNvPr>
          <p:cNvSpPr/>
          <p:nvPr/>
        </p:nvSpPr>
        <p:spPr>
          <a:xfrm>
            <a:off x="3185533" y="2792628"/>
            <a:ext cx="459491" cy="4832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/>
              <a:t>b)</a:t>
            </a:r>
          </a:p>
        </p:txBody>
      </p:sp>
      <p:sp>
        <p:nvSpPr>
          <p:cNvPr id="45" name="Retângulo 44">
            <a:extLst>
              <a:ext uri="{FF2B5EF4-FFF2-40B4-BE49-F238E27FC236}">
                <a16:creationId xmlns:a16="http://schemas.microsoft.com/office/drawing/2014/main" id="{0BEC1869-1808-4F12-99CE-D7A1E4C64864}"/>
              </a:ext>
            </a:extLst>
          </p:cNvPr>
          <p:cNvSpPr/>
          <p:nvPr/>
        </p:nvSpPr>
        <p:spPr>
          <a:xfrm>
            <a:off x="620688" y="4592828"/>
            <a:ext cx="459491" cy="4832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/>
              <a:t>c)</a:t>
            </a:r>
          </a:p>
        </p:txBody>
      </p:sp>
      <p:sp>
        <p:nvSpPr>
          <p:cNvPr id="46" name="Retângulo 45">
            <a:extLst>
              <a:ext uri="{FF2B5EF4-FFF2-40B4-BE49-F238E27FC236}">
                <a16:creationId xmlns:a16="http://schemas.microsoft.com/office/drawing/2014/main" id="{2FC4FF3E-F0CB-4061-848A-9A19D0E8A6CA}"/>
              </a:ext>
            </a:extLst>
          </p:cNvPr>
          <p:cNvSpPr/>
          <p:nvPr/>
        </p:nvSpPr>
        <p:spPr>
          <a:xfrm>
            <a:off x="3257541" y="4595484"/>
            <a:ext cx="459491" cy="4832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/>
              <a:t>d)</a:t>
            </a:r>
          </a:p>
        </p:txBody>
      </p:sp>
      <p:sp>
        <p:nvSpPr>
          <p:cNvPr id="47" name="Retângulo 46">
            <a:extLst>
              <a:ext uri="{FF2B5EF4-FFF2-40B4-BE49-F238E27FC236}">
                <a16:creationId xmlns:a16="http://schemas.microsoft.com/office/drawing/2014/main" id="{3B6D691F-48E8-46FA-A4AE-6C379989B0E9}"/>
              </a:ext>
            </a:extLst>
          </p:cNvPr>
          <p:cNvSpPr/>
          <p:nvPr/>
        </p:nvSpPr>
        <p:spPr>
          <a:xfrm>
            <a:off x="620688" y="6504070"/>
            <a:ext cx="459491" cy="4832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/>
              <a:t>e)</a:t>
            </a:r>
          </a:p>
        </p:txBody>
      </p:sp>
      <p:sp>
        <p:nvSpPr>
          <p:cNvPr id="48" name="Retângulo 47">
            <a:extLst>
              <a:ext uri="{FF2B5EF4-FFF2-40B4-BE49-F238E27FC236}">
                <a16:creationId xmlns:a16="http://schemas.microsoft.com/office/drawing/2014/main" id="{D16FE957-84FF-4C14-9246-EB9C6204AD3F}"/>
              </a:ext>
            </a:extLst>
          </p:cNvPr>
          <p:cNvSpPr/>
          <p:nvPr/>
        </p:nvSpPr>
        <p:spPr>
          <a:xfrm>
            <a:off x="3376830" y="6547091"/>
            <a:ext cx="459491" cy="4832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/>
              <a:t>f)</a:t>
            </a:r>
          </a:p>
        </p:txBody>
      </p:sp>
      <p:sp>
        <p:nvSpPr>
          <p:cNvPr id="37" name="Retângulo 36">
            <a:extLst>
              <a:ext uri="{FF2B5EF4-FFF2-40B4-BE49-F238E27FC236}">
                <a16:creationId xmlns:a16="http://schemas.microsoft.com/office/drawing/2014/main" id="{54EFD911-D9F8-4802-8052-8B6502F2315F}"/>
              </a:ext>
            </a:extLst>
          </p:cNvPr>
          <p:cNvSpPr/>
          <p:nvPr/>
        </p:nvSpPr>
        <p:spPr>
          <a:xfrm>
            <a:off x="1230255" y="3768000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8558319D-9328-418B-860A-8885D658F2F5}"/>
              </a:ext>
            </a:extLst>
          </p:cNvPr>
          <p:cNvSpPr/>
          <p:nvPr/>
        </p:nvSpPr>
        <p:spPr>
          <a:xfrm>
            <a:off x="2177421" y="3781600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1" name="Retângulo 50">
            <a:extLst>
              <a:ext uri="{FF2B5EF4-FFF2-40B4-BE49-F238E27FC236}">
                <a16:creationId xmlns:a16="http://schemas.microsoft.com/office/drawing/2014/main" id="{7EEC6468-5616-4D6A-96AB-3DD007812029}"/>
              </a:ext>
            </a:extLst>
          </p:cNvPr>
          <p:cNvSpPr/>
          <p:nvPr/>
        </p:nvSpPr>
        <p:spPr>
          <a:xfrm>
            <a:off x="3717032" y="3851920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2" name="Retângulo 51">
            <a:extLst>
              <a:ext uri="{FF2B5EF4-FFF2-40B4-BE49-F238E27FC236}">
                <a16:creationId xmlns:a16="http://schemas.microsoft.com/office/drawing/2014/main" id="{BE5BB319-59EC-471E-A06E-2F621CE46285}"/>
              </a:ext>
            </a:extLst>
          </p:cNvPr>
          <p:cNvSpPr/>
          <p:nvPr/>
        </p:nvSpPr>
        <p:spPr>
          <a:xfrm>
            <a:off x="4581128" y="3852702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3" name="Retângulo 52">
            <a:extLst>
              <a:ext uri="{FF2B5EF4-FFF2-40B4-BE49-F238E27FC236}">
                <a16:creationId xmlns:a16="http://schemas.microsoft.com/office/drawing/2014/main" id="{50132C99-41F8-463F-9BD3-1E4D20B9BF2B}"/>
              </a:ext>
            </a:extLst>
          </p:cNvPr>
          <p:cNvSpPr/>
          <p:nvPr/>
        </p:nvSpPr>
        <p:spPr>
          <a:xfrm>
            <a:off x="1256926" y="5746711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4" name="Retângulo 53">
            <a:extLst>
              <a:ext uri="{FF2B5EF4-FFF2-40B4-BE49-F238E27FC236}">
                <a16:creationId xmlns:a16="http://schemas.microsoft.com/office/drawing/2014/main" id="{16549C64-7D71-4CBA-8378-3F0D520BAF86}"/>
              </a:ext>
            </a:extLst>
          </p:cNvPr>
          <p:cNvSpPr/>
          <p:nvPr/>
        </p:nvSpPr>
        <p:spPr>
          <a:xfrm>
            <a:off x="2254773" y="5746711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5" name="Retângulo 54">
            <a:extLst>
              <a:ext uri="{FF2B5EF4-FFF2-40B4-BE49-F238E27FC236}">
                <a16:creationId xmlns:a16="http://schemas.microsoft.com/office/drawing/2014/main" id="{92836E17-C46E-4234-A822-E565D1F48A28}"/>
              </a:ext>
            </a:extLst>
          </p:cNvPr>
          <p:cNvSpPr/>
          <p:nvPr/>
        </p:nvSpPr>
        <p:spPr>
          <a:xfrm>
            <a:off x="3710023" y="5728729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6" name="Retângulo 55">
            <a:extLst>
              <a:ext uri="{FF2B5EF4-FFF2-40B4-BE49-F238E27FC236}">
                <a16:creationId xmlns:a16="http://schemas.microsoft.com/office/drawing/2014/main" id="{A7FD0E4C-A1E2-4B0D-A51E-BE623F2A4E8F}"/>
              </a:ext>
            </a:extLst>
          </p:cNvPr>
          <p:cNvSpPr/>
          <p:nvPr/>
        </p:nvSpPr>
        <p:spPr>
          <a:xfrm>
            <a:off x="4776332" y="5718097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7" name="Retângulo 56">
            <a:extLst>
              <a:ext uri="{FF2B5EF4-FFF2-40B4-BE49-F238E27FC236}">
                <a16:creationId xmlns:a16="http://schemas.microsoft.com/office/drawing/2014/main" id="{E0D02121-7A7C-4C33-8CC3-3E0FD8F0870D}"/>
              </a:ext>
            </a:extLst>
          </p:cNvPr>
          <p:cNvSpPr/>
          <p:nvPr/>
        </p:nvSpPr>
        <p:spPr>
          <a:xfrm>
            <a:off x="1333346" y="7659928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8" name="Retângulo 57">
            <a:extLst>
              <a:ext uri="{FF2B5EF4-FFF2-40B4-BE49-F238E27FC236}">
                <a16:creationId xmlns:a16="http://schemas.microsoft.com/office/drawing/2014/main" id="{C8F21AE5-9471-4450-8620-CCA4688F02C8}"/>
              </a:ext>
            </a:extLst>
          </p:cNvPr>
          <p:cNvSpPr/>
          <p:nvPr/>
        </p:nvSpPr>
        <p:spPr>
          <a:xfrm>
            <a:off x="2321135" y="7659928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9" name="Retângulo 58">
            <a:extLst>
              <a:ext uri="{FF2B5EF4-FFF2-40B4-BE49-F238E27FC236}">
                <a16:creationId xmlns:a16="http://schemas.microsoft.com/office/drawing/2014/main" id="{D5E6ABB3-B9CF-424C-AFE9-E47F6FDB3017}"/>
              </a:ext>
            </a:extLst>
          </p:cNvPr>
          <p:cNvSpPr/>
          <p:nvPr/>
        </p:nvSpPr>
        <p:spPr>
          <a:xfrm>
            <a:off x="3910236" y="7625112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0" name="Retângulo 59">
            <a:extLst>
              <a:ext uri="{FF2B5EF4-FFF2-40B4-BE49-F238E27FC236}">
                <a16:creationId xmlns:a16="http://schemas.microsoft.com/office/drawing/2014/main" id="{2C8EC22E-1A71-4C7A-A4F5-AB78E7D65801}"/>
              </a:ext>
            </a:extLst>
          </p:cNvPr>
          <p:cNvSpPr/>
          <p:nvPr/>
        </p:nvSpPr>
        <p:spPr>
          <a:xfrm>
            <a:off x="4879012" y="7609815"/>
            <a:ext cx="459491" cy="7470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TextBox 6"/>
          <p:cNvSpPr txBox="1"/>
          <p:nvPr/>
        </p:nvSpPr>
        <p:spPr>
          <a:xfrm>
            <a:off x="4941168" y="179512"/>
            <a:ext cx="16283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Prof DA Cristina Feliciano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FE59A981-F486-48AE-B8D9-843FED960BCD}"/>
              </a:ext>
            </a:extLst>
          </p:cNvPr>
          <p:cNvSpPr txBox="1"/>
          <p:nvPr/>
        </p:nvSpPr>
        <p:spPr>
          <a:xfrm>
            <a:off x="476672" y="467544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2. Pinta a porção indicada por cada fração e rodeia as frações que são equivalentes.</a:t>
            </a: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302A35F7-02D0-481D-9E56-A263A82EFA8D}"/>
              </a:ext>
            </a:extLst>
          </p:cNvPr>
          <p:cNvGrpSpPr/>
          <p:nvPr/>
        </p:nvGrpSpPr>
        <p:grpSpPr>
          <a:xfrm>
            <a:off x="548680" y="1197426"/>
            <a:ext cx="5653537" cy="6902966"/>
            <a:chOff x="469012" y="761099"/>
            <a:chExt cx="5653537" cy="6902966"/>
          </a:xfrm>
        </p:grpSpPr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37CD6E7D-840D-4040-95C9-42A16A7F8229}"/>
                </a:ext>
              </a:extLst>
            </p:cNvPr>
            <p:cNvSpPr txBox="1"/>
            <p:nvPr/>
          </p:nvSpPr>
          <p:spPr>
            <a:xfrm>
              <a:off x="469012" y="761099"/>
              <a:ext cx="5586909" cy="830997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a)</a:t>
              </a: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1FCE3B5-D164-4BA8-A9C2-C9A576D200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rcRect t="16765" r="2179"/>
            <a:stretch/>
          </p:blipFill>
          <p:spPr>
            <a:xfrm>
              <a:off x="776532" y="828868"/>
              <a:ext cx="5209293" cy="721365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4AD3A2EE-9EEC-4342-A0A2-A62302371295}"/>
                </a:ext>
              </a:extLst>
            </p:cNvPr>
            <p:cNvSpPr txBox="1"/>
            <p:nvPr/>
          </p:nvSpPr>
          <p:spPr>
            <a:xfrm>
              <a:off x="471339" y="1728386"/>
              <a:ext cx="5586909" cy="830997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b) </a:t>
              </a:r>
            </a:p>
            <a:p>
              <a:endParaRPr lang="pt-PT" dirty="0"/>
            </a:p>
            <a:p>
              <a:endParaRPr lang="pt-PT" dirty="0"/>
            </a:p>
          </p:txBody>
        </p:sp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4DE89817-6D74-4476-B209-6F6D0EE90A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rcRect l="2391" t="14273" b="13591"/>
            <a:stretch/>
          </p:blipFill>
          <p:spPr>
            <a:xfrm>
              <a:off x="755398" y="1820515"/>
              <a:ext cx="5230427" cy="703230"/>
            </a:xfrm>
            <a:prstGeom prst="rect">
              <a:avLst/>
            </a:prstGeom>
          </p:spPr>
        </p:pic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E7052556-1496-46AE-9C99-1373F19205F6}"/>
                </a:ext>
              </a:extLst>
            </p:cNvPr>
            <p:cNvSpPr txBox="1"/>
            <p:nvPr/>
          </p:nvSpPr>
          <p:spPr>
            <a:xfrm>
              <a:off x="472481" y="2792582"/>
              <a:ext cx="5586909" cy="830997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c)</a:t>
              </a:r>
            </a:p>
            <a:p>
              <a:endParaRPr lang="pt-PT" dirty="0"/>
            </a:p>
            <a:p>
              <a:endParaRPr lang="pt-PT" dirty="0"/>
            </a:p>
          </p:txBody>
        </p: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D0D26158-2B34-46D2-8874-B0BF5A8DE91B}"/>
                </a:ext>
              </a:extLst>
            </p:cNvPr>
            <p:cNvSpPr txBox="1"/>
            <p:nvPr/>
          </p:nvSpPr>
          <p:spPr>
            <a:xfrm>
              <a:off x="493128" y="3923928"/>
              <a:ext cx="5586909" cy="830997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d)</a:t>
              </a: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" name="Imagem 12">
              <a:extLst>
                <a:ext uri="{FF2B5EF4-FFF2-40B4-BE49-F238E27FC236}">
                  <a16:creationId xmlns:a16="http://schemas.microsoft.com/office/drawing/2014/main" id="{D7C4AADE-B516-433C-A354-4199F5FD80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25000"/>
                      </a14:imgEffect>
                      <a14:imgEffect>
                        <a14:saturation sat="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 l="5379" t="21466" r="4528" b="13238"/>
            <a:stretch/>
          </p:blipFill>
          <p:spPr>
            <a:xfrm>
              <a:off x="712102" y="2821715"/>
              <a:ext cx="5233987" cy="721366"/>
            </a:xfrm>
            <a:prstGeom prst="rect">
              <a:avLst/>
            </a:prstGeom>
          </p:spPr>
        </p:pic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78DA1795-0429-48B4-98C4-7EEE9DA782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  <a14:imgEffect>
                        <a14:saturation sat="40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l="1974" t="16765"/>
            <a:stretch/>
          </p:blipFill>
          <p:spPr>
            <a:xfrm>
              <a:off x="793463" y="3992830"/>
              <a:ext cx="5247519" cy="693191"/>
            </a:xfrm>
            <a:prstGeom prst="rect">
              <a:avLst/>
            </a:prstGeom>
          </p:spPr>
        </p:pic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DC8CCAA0-BB81-4BE8-B94E-0C23859B3B47}"/>
                </a:ext>
              </a:extLst>
            </p:cNvPr>
            <p:cNvSpPr txBox="1"/>
            <p:nvPr/>
          </p:nvSpPr>
          <p:spPr>
            <a:xfrm>
              <a:off x="535640" y="4886091"/>
              <a:ext cx="5586909" cy="830997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e)</a:t>
              </a: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7" name="Imagem 16">
              <a:extLst>
                <a:ext uri="{FF2B5EF4-FFF2-40B4-BE49-F238E27FC236}">
                  <a16:creationId xmlns:a16="http://schemas.microsoft.com/office/drawing/2014/main" id="{F1E7E241-23EA-469D-8E59-7D3C3FAA3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25000"/>
                      </a14:imgEffect>
                      <a14:imgEffect>
                        <a14:colorTemperature colorTemp="4700"/>
                      </a14:imgEffect>
                      <a14:imgEffect>
                        <a14:saturation sat="40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82804" y="4895060"/>
              <a:ext cx="5258178" cy="811291"/>
            </a:xfrm>
            <a:prstGeom prst="rect">
              <a:avLst/>
            </a:prstGeom>
          </p:spPr>
        </p:pic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90F21FF2-181E-4D0F-A75A-43E00D17AF1B}"/>
                </a:ext>
              </a:extLst>
            </p:cNvPr>
            <p:cNvSpPr txBox="1"/>
            <p:nvPr/>
          </p:nvSpPr>
          <p:spPr>
            <a:xfrm>
              <a:off x="535640" y="5848254"/>
              <a:ext cx="5586909" cy="830997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f)</a:t>
              </a: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id="{4D1CFD4A-C1A5-4A46-9162-902E9D331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82804" y="5911371"/>
              <a:ext cx="5297233" cy="704762"/>
            </a:xfrm>
            <a:prstGeom prst="rect">
              <a:avLst/>
            </a:prstGeom>
          </p:spPr>
        </p:pic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E3342CDC-1641-43C5-A7C9-0DDC241C7FC7}"/>
                </a:ext>
              </a:extLst>
            </p:cNvPr>
            <p:cNvSpPr txBox="1"/>
            <p:nvPr/>
          </p:nvSpPr>
          <p:spPr>
            <a:xfrm>
              <a:off x="521463" y="6833068"/>
              <a:ext cx="5586909" cy="830997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g)</a:t>
              </a: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pt-P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4" name="Imagem 23">
              <a:extLst>
                <a:ext uri="{FF2B5EF4-FFF2-40B4-BE49-F238E27FC236}">
                  <a16:creationId xmlns:a16="http://schemas.microsoft.com/office/drawing/2014/main" id="{599CAF8B-4D3D-404A-A7F0-797D3993FC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36712" y="6855140"/>
              <a:ext cx="5182370" cy="7868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55584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94</Words>
  <Application>Microsoft Office PowerPoint</Application>
  <PresentationFormat>Apresentação no Ecrã (4:3)</PresentationFormat>
  <Paragraphs>32</Paragraphs>
  <Slides>2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8" baseType="lpstr">
      <vt:lpstr>Arial</vt:lpstr>
      <vt:lpstr>Bernard MT Condensed</vt:lpstr>
      <vt:lpstr>Calibri</vt:lpstr>
      <vt:lpstr>Cambria Math</vt:lpstr>
      <vt:lpstr>Times New Roman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Cristina Feliciano</dc:creator>
  <cp:lastModifiedBy>Ana Lima</cp:lastModifiedBy>
  <cp:revision>71</cp:revision>
  <dcterms:created xsi:type="dcterms:W3CDTF">2017-01-03T22:49:07Z</dcterms:created>
  <dcterms:modified xsi:type="dcterms:W3CDTF">2017-11-29T01:02:50Z</dcterms:modified>
</cp:coreProperties>
</file>